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mpg" ContentType="vide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sldIdLst>
    <p:sldId id="256" r:id="rId2"/>
    <p:sldId id="272" r:id="rId3"/>
    <p:sldId id="258" r:id="rId4"/>
    <p:sldId id="273" r:id="rId5"/>
    <p:sldId id="259" r:id="rId6"/>
    <p:sldId id="260" r:id="rId7"/>
    <p:sldId id="261" r:id="rId8"/>
    <p:sldId id="262" r:id="rId9"/>
    <p:sldId id="270" r:id="rId10"/>
    <p:sldId id="263" r:id="rId11"/>
    <p:sldId id="264" r:id="rId12"/>
    <p:sldId id="266" r:id="rId13"/>
    <p:sldId id="267" r:id="rId14"/>
    <p:sldId id="268" r:id="rId15"/>
    <p:sldId id="274" r:id="rId16"/>
    <p:sldId id="275" r:id="rId17"/>
    <p:sldId id="276" r:id="rId1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itchFamily="2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534"/>
  </p:normalViewPr>
  <p:slideViewPr>
    <p:cSldViewPr>
      <p:cViewPr varScale="1">
        <p:scale>
          <a:sx n="79" d="100"/>
          <a:sy n="79" d="100"/>
        </p:scale>
        <p:origin x="148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7A84729-C6A6-0840-97D5-5AC60C69D5B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0998B6-7305-D947-89D2-D5B16DEEB69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C57B7F9-FEBD-DE4C-A8CC-CDC7AF087EF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128806-0473-D847-A451-AA83E36A91E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0300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AC9FC0A-4C0D-F94B-B5EF-729D70BAA1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C688497-A728-B740-BB97-9D9BAA43B8E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8A4A57B-86B8-F045-BB08-9E3D7279DDB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455F2F-0ED8-0A41-BE48-A77E739E4FE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067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631FB56-B060-8448-A341-12FD873503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CD2F722-E490-F34F-8EAB-9EA4741BAF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1A373D8-78CC-B847-881E-19EAE4DECE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C80810-6ECC-A74F-9B0E-76FB88E2561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2497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11D3633-9598-4849-8DB7-F5C50D22603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F3E6AF0-A69A-CC46-B633-EEE2DE3E34F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BD6632D-CA97-DB47-B62E-09E998F026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67245C-55D4-3341-A380-E9459E1621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7712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C8A7B99-FD78-FC41-8FC0-A1B9914C89C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359745-433A-5247-A6D3-D1C9AE345D7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14C85D-7EEA-EA42-B080-E5FF27E214C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FD492F-5967-FC4B-B35A-51017F84F19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219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64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B26888-FD0C-9D48-B400-79C1F4F5364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2C84B5-9086-E844-B9C2-19B0E565D3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ABD9F0-819C-D24D-AE18-2934992018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2BB95DE-5282-BF44-8207-7C84E922BA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61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5F51089-348E-4643-A041-3FCA6FC43BC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CE1093C-1D7B-774B-9F5B-CDCB82C024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CD5FFBB-CA96-1B44-AA44-FCF5D986D1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21FF6B-ABDC-CA46-AA0B-B4A3D105427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984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4DF37C4-E4F2-5540-93DC-3FFE4C3C13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B4ACB1B6-09BA-B44A-9C39-802E6ADAD07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DC41DC9-FF80-F442-81B7-0E5DA82A27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BBDBD44-2852-A040-A13C-139FD6A4FA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6696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FC6C843-B098-5247-8C20-8D352D1FF0E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6EA4E97-6BBF-1144-83E3-05648562B46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6156BD0-367B-8648-9D07-559476D37A0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A5F1EC-8B93-C14F-9526-677060B11B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979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2563D3-9731-2D41-B9B4-D88526F7C6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402B40-90D8-D545-8E44-65D704806F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AD16AC-3849-AD4E-A662-78FA06F77E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F7B969-3B21-5F47-BA6F-1AC8D08C528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997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3F35B1-C4FA-F946-99DD-2254747D9E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742523-C3E8-8244-96C1-44EC93FF45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B2B8FB-480D-BA45-BF72-45C24083C0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0A1D00A-5846-A34B-9B40-9B0221E0E53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62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9BACD9F-6192-7441-AE23-B907BC6F19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BAA0EC5-096A-B34A-810D-431B92C06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764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0E3ADA74-1BE3-5A44-BD9B-D4E28AA16A93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C27803D9-AFF9-5042-8DEA-F2362767210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27B23362-453F-1C4C-A83D-9FF2E626BAE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475AA98-C1F5-1C4E-B0EB-A03F7631835E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g"/><Relationship Id="rId1" Type="http://schemas.microsoft.com/office/2007/relationships/media" Target="../media/media5.m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19.png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36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e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3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5.png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.emf"/><Relationship Id="rId5" Type="http://schemas.openxmlformats.org/officeDocument/2006/relationships/image" Target="../media/image1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g"/><Relationship Id="rId1" Type="http://schemas.microsoft.com/office/2007/relationships/media" Target="../media/media4.mp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6A63EC17-E95B-E947-84BB-B21F900F75E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14478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>
                <a:solidFill>
                  <a:schemeClr val="accent2"/>
                </a:solidFill>
              </a:rPr>
              <a:t>18.369:</a:t>
            </a:r>
            <a:br>
              <a:rPr lang="en-US" altLang="en-US">
                <a:solidFill>
                  <a:schemeClr val="accent2"/>
                </a:solidFill>
              </a:rPr>
            </a:br>
            <a:r>
              <a:rPr lang="en-US" altLang="en-US">
                <a:solidFill>
                  <a:schemeClr val="accent2"/>
                </a:solidFill>
              </a:rPr>
              <a:t>Mathematical Methods</a:t>
            </a:r>
            <a:br>
              <a:rPr lang="en-US" altLang="en-US">
                <a:solidFill>
                  <a:schemeClr val="accent2"/>
                </a:solidFill>
              </a:rPr>
            </a:br>
            <a:r>
              <a:rPr lang="en-US" altLang="en-US">
                <a:solidFill>
                  <a:schemeClr val="accent2"/>
                </a:solidFill>
              </a:rPr>
              <a:t>in Nanophotonics</a:t>
            </a:r>
            <a:br>
              <a:rPr lang="en-US" altLang="en-US">
                <a:solidFill>
                  <a:schemeClr val="accent2"/>
                </a:solidFill>
              </a:rPr>
            </a:br>
            <a:br>
              <a:rPr lang="en-US" altLang="en-US">
                <a:solidFill>
                  <a:schemeClr val="accent2"/>
                </a:solidFill>
              </a:rPr>
            </a:br>
            <a:r>
              <a:rPr lang="en-US" altLang="en-US">
                <a:solidFill>
                  <a:srgbClr val="FF0000"/>
                </a:solidFill>
              </a:rPr>
              <a:t>overview lecture slides</a:t>
            </a:r>
            <a:br>
              <a:rPr lang="en-US" altLang="en-US">
                <a:solidFill>
                  <a:srgbClr val="FF0000"/>
                </a:solidFill>
              </a:rPr>
            </a:br>
            <a:r>
              <a:rPr lang="en-US" altLang="en-US" sz="2800" i="1">
                <a:solidFill>
                  <a:schemeClr val="tx1"/>
                </a:solidFill>
              </a:rPr>
              <a:t>(don</a:t>
            </a:r>
            <a:r>
              <a:rPr lang="en-US" altLang="en-US" sz="2800" i="1">
                <a:solidFill>
                  <a:schemeClr val="tx1"/>
                </a:solidFill>
                <a:latin typeface="Arial" panose="020B0604020202020204" pitchFamily="34" charset="0"/>
              </a:rPr>
              <a:t>’</a:t>
            </a:r>
            <a:r>
              <a:rPr lang="en-US" altLang="ja-JP" sz="2800" i="1">
                <a:solidFill>
                  <a:schemeClr val="tx1"/>
                </a:solidFill>
              </a:rPr>
              <a:t>t get used to it: most lectures are blackboard)</a:t>
            </a:r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E87944A5-A362-3C44-97BD-702A38C764A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800600"/>
            <a:ext cx="6400800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n-cs"/>
              </a:rPr>
              <a:t>Prof. Steven G. Johnson</a:t>
            </a:r>
          </a:p>
          <a:p>
            <a:pPr eaLnBrk="1" hangingPunct="1">
              <a:defRPr/>
            </a:pPr>
            <a:r>
              <a:rPr lang="en-US">
                <a:cs typeface="+mn-cs"/>
              </a:rPr>
              <a:t>MIT Applied Mathematics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>
            <a:extLst>
              <a:ext uri="{FF2B5EF4-FFF2-40B4-BE49-F238E27FC236}">
                <a16:creationId xmlns:a16="http://schemas.microsoft.com/office/drawing/2014/main" id="{8EA89558-61D3-2C46-A0B8-7A1E1BED0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219200"/>
          </a:xfrm>
        </p:spPr>
        <p:txBody>
          <a:bodyPr/>
          <a:lstStyle/>
          <a:p>
            <a:pPr eaLnBrk="1" hangingPunct="1"/>
            <a:r>
              <a:rPr lang="en-US" altLang="en-US"/>
              <a:t>A </a:t>
            </a:r>
            <a:r>
              <a:rPr lang="en-US" altLang="en-US">
                <a:solidFill>
                  <a:schemeClr val="accent2"/>
                </a:solidFill>
              </a:rPr>
              <a:t>slight change</a:t>
            </a:r>
            <a:r>
              <a:rPr lang="en-US" altLang="en-US"/>
              <a:t>? Shrink </a:t>
            </a:r>
            <a:r>
              <a:rPr lang="el-GR" altLang="en-US">
                <a:latin typeface="Symbol" pitchFamily="2" charset="2"/>
              </a:rPr>
              <a:t>λ</a:t>
            </a:r>
            <a:r>
              <a:rPr lang="en-US" altLang="en-US"/>
              <a:t> by 20%</a:t>
            </a:r>
            <a:br>
              <a:rPr lang="en-US" altLang="en-US"/>
            </a:br>
            <a:r>
              <a:rPr lang="en-US" altLang="en-US" sz="3600" i="1"/>
              <a:t>an </a:t>
            </a:r>
            <a:r>
              <a:rPr lang="en-US" altLang="en-US" sz="3600" i="1">
                <a:latin typeface="Arial" panose="020B0604020202020204" pitchFamily="34" charset="0"/>
              </a:rPr>
              <a:t>“</a:t>
            </a:r>
            <a:r>
              <a:rPr lang="en-US" altLang="ja-JP" sz="3600" i="1"/>
              <a:t>optical insulator</a:t>
            </a:r>
            <a:r>
              <a:rPr lang="en-US" altLang="en-US" sz="3600" i="1"/>
              <a:t>”</a:t>
            </a:r>
            <a:r>
              <a:rPr lang="en-US" altLang="ja-JP" sz="3600" i="1"/>
              <a:t> (</a:t>
            </a:r>
            <a:r>
              <a:rPr lang="en-US" altLang="ja-JP" sz="3600" i="1">
                <a:solidFill>
                  <a:srgbClr val="FF0000"/>
                </a:solidFill>
              </a:rPr>
              <a:t>photonic bandgap</a:t>
            </a:r>
            <a:r>
              <a:rPr lang="en-US" altLang="ja-JP" sz="3600" i="1"/>
              <a:t>)</a:t>
            </a:r>
            <a:endParaRPr lang="en-US" altLang="en-US"/>
          </a:p>
        </p:txBody>
      </p:sp>
      <p:grpSp>
        <p:nvGrpSpPr>
          <p:cNvPr id="22531" name="Group 4">
            <a:extLst>
              <a:ext uri="{FF2B5EF4-FFF2-40B4-BE49-F238E27FC236}">
                <a16:creationId xmlns:a16="http://schemas.microsoft.com/office/drawing/2014/main" id="{9E049316-1B05-B14B-B0E2-425BF1B9FFCD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11269" name="Rectangle 5">
              <a:extLst>
                <a:ext uri="{FF2B5EF4-FFF2-40B4-BE49-F238E27FC236}">
                  <a16:creationId xmlns:a16="http://schemas.microsoft.com/office/drawing/2014/main" id="{909810F0-C842-8A48-9787-00BA18334F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1270" name="AutoShape 6">
              <a:extLst>
                <a:ext uri="{FF2B5EF4-FFF2-40B4-BE49-F238E27FC236}">
                  <a16:creationId xmlns:a16="http://schemas.microsoft.com/office/drawing/2014/main" id="{4B82CF31-FF02-0E44-A129-B4E7A1ACEB3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271" name="Oval 7">
              <a:extLst>
                <a:ext uri="{FF2B5EF4-FFF2-40B4-BE49-F238E27FC236}">
                  <a16:creationId xmlns:a16="http://schemas.microsoft.com/office/drawing/2014/main" id="{18FD078D-A5F8-E145-91AD-B95EE67EB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11272" name="Text Box 8">
            <a:extLst>
              <a:ext uri="{FF2B5EF4-FFF2-40B4-BE49-F238E27FC236}">
                <a16:creationId xmlns:a16="http://schemas.microsoft.com/office/drawing/2014/main" id="{11E584ED-1722-FD4B-B3C6-D7DA0BF17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562600"/>
            <a:ext cx="68008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light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cannot penetrate the structure</a:t>
            </a:r>
            <a:r>
              <a:rPr lang="en-US">
                <a:latin typeface="Times" charset="0"/>
                <a:ea typeface="ＭＳ Ｐゴシック" charset="0"/>
              </a:rPr>
              <a:t> at this wavelength!</a:t>
            </a:r>
          </a:p>
          <a:p>
            <a:pPr algn="ctr">
              <a:defRPr/>
            </a:pPr>
            <a:r>
              <a:rPr lang="en-US" i="1">
                <a:latin typeface="Times" charset="0"/>
                <a:ea typeface="ＭＳ Ｐゴシック" charset="0"/>
              </a:rPr>
              <a:t>all of the scattering </a:t>
            </a:r>
            <a:r>
              <a:rPr lang="en-US" i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destructively interferes </a:t>
            </a:r>
          </a:p>
        </p:txBody>
      </p:sp>
      <p:pic>
        <p:nvPicPr>
          <p:cNvPr id="2" name="tutorial-phc-0.35.mpg">
            <a:hlinkClick r:id="" action="ppaction://media"/>
            <a:extLst>
              <a:ext uri="{FF2B5EF4-FFF2-40B4-BE49-F238E27FC236}">
                <a16:creationId xmlns:a16="http://schemas.microsoft.com/office/drawing/2014/main" id="{B7B2744D-BE49-3B47-B3FA-C42CCC0DEC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511300"/>
            <a:ext cx="7645400" cy="383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3E39A6CC-7DA8-CA48-A840-938C54E27A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6200"/>
            <a:ext cx="7848600" cy="13716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solidFill>
                  <a:srgbClr val="FF0000"/>
                </a:solidFill>
                <a:cs typeface="+mj-cs"/>
              </a:rPr>
              <a:t>Photonic Crystals</a:t>
            </a:r>
            <a:r>
              <a:rPr lang="en-US">
                <a:cs typeface="+mj-cs"/>
              </a:rPr>
              <a:t>:</a:t>
            </a:r>
            <a:br>
              <a:rPr lang="en-US">
                <a:cs typeface="+mj-cs"/>
              </a:rPr>
            </a:br>
            <a:r>
              <a:rPr lang="en-US" sz="3600">
                <a:cs typeface="+mj-cs"/>
              </a:rPr>
              <a:t>periodic structures for light</a:t>
            </a:r>
            <a:endParaRPr lang="en-US">
              <a:cs typeface="+mj-cs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C4BC389-336B-444E-8042-7C0BC18BD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962400"/>
            <a:ext cx="2667000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127FAA38-3369-E448-97A2-C45F2877B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5867400"/>
            <a:ext cx="16875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latin typeface="Times" charset="0"/>
                <a:ea typeface="ＭＳ Ｐゴシック" charset="0"/>
              </a:rPr>
              <a:t>[ S. K. Bose, brocku.ca ]</a:t>
            </a:r>
          </a:p>
        </p:txBody>
      </p:sp>
      <p:pic>
        <p:nvPicPr>
          <p:cNvPr id="12294" name="Picture 6">
            <a:extLst>
              <a:ext uri="{FF2B5EF4-FFF2-40B4-BE49-F238E27FC236}">
                <a16:creationId xmlns:a16="http://schemas.microsoft.com/office/drawing/2014/main" id="{4CE3851C-C6D4-654C-9991-077250B34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27250"/>
            <a:ext cx="2514600" cy="183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5" name="Text Box 7">
            <a:extLst>
              <a:ext uri="{FF2B5EF4-FFF2-40B4-BE49-F238E27FC236}">
                <a16:creationId xmlns:a16="http://schemas.microsoft.com/office/drawing/2014/main" id="{A37255F9-4BC7-7E40-9C12-DA7BFC26E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651250"/>
            <a:ext cx="13731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wikipedia.org ]</a:t>
            </a: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1E611F10-6054-1A46-B648-DBEC360B02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325" y="1539875"/>
            <a:ext cx="26590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crystalline minerals:</a:t>
            </a: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periodic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atoms</a:t>
            </a:r>
            <a:r>
              <a:rPr lang="en-US">
                <a:latin typeface="Times" charset="0"/>
                <a:ea typeface="ＭＳ Ｐゴシック" charset="0"/>
              </a:rPr>
              <a:t> </a:t>
            </a:r>
          </a:p>
        </p:txBody>
      </p:sp>
      <p:pic>
        <p:nvPicPr>
          <p:cNvPr id="12297" name="Picture 9">
            <a:extLst>
              <a:ext uri="{FF2B5EF4-FFF2-40B4-BE49-F238E27FC236}">
                <a16:creationId xmlns:a16="http://schemas.microsoft.com/office/drawing/2014/main" id="{06C08B1E-352C-8249-834F-0BC8C332A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752600"/>
            <a:ext cx="2819400" cy="252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9" name="Text Box 11">
            <a:extLst>
              <a:ext uri="{FF2B5EF4-FFF2-40B4-BE49-F238E27FC236}">
                <a16:creationId xmlns:a16="http://schemas.microsoft.com/office/drawing/2014/main" id="{BB093D4D-FF24-094F-91E8-A166D465C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3992563"/>
            <a:ext cx="9556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>
                <a:solidFill>
                  <a:schemeClr val="bg1"/>
                </a:solidFill>
                <a:latin typeface="Times" charset="0"/>
                <a:ea typeface="ＭＳ Ｐゴシック" charset="0"/>
              </a:rPr>
              <a:t>[ Lin, 1998 ]</a:t>
            </a:r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05F72812-A7D6-7C49-B29A-C3649C504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76200" y="1524000"/>
            <a:ext cx="3429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12301" name="Line 13">
            <a:extLst>
              <a:ext uri="{FF2B5EF4-FFF2-40B4-BE49-F238E27FC236}">
                <a16:creationId xmlns:a16="http://schemas.microsoft.com/office/drawing/2014/main" id="{EC73094B-0AF7-8944-9C1A-A9060A574E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1524000"/>
            <a:ext cx="0" cy="5105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pic>
        <p:nvPicPr>
          <p:cNvPr id="23563" name="Picture 14" descr="PR_Fig2">
            <a:extLst>
              <a:ext uri="{FF2B5EF4-FFF2-40B4-BE49-F238E27FC236}">
                <a16:creationId xmlns:a16="http://schemas.microsoft.com/office/drawing/2014/main" id="{40CA912C-F209-2D46-AD2E-DAAB21B68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4343400"/>
            <a:ext cx="2787650" cy="240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3" name="Text Box 15">
            <a:extLst>
              <a:ext uri="{FF2B5EF4-FFF2-40B4-BE49-F238E27FC236}">
                <a16:creationId xmlns:a16="http://schemas.microsoft.com/office/drawing/2014/main" id="{1B4F4329-3980-5541-BF94-D0EB43E5D0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6563" y="6416675"/>
            <a:ext cx="13398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Vlasov, 2001 ]</a:t>
            </a:r>
          </a:p>
        </p:txBody>
      </p:sp>
      <p:sp>
        <p:nvSpPr>
          <p:cNvPr id="12304" name="Text Box 16">
            <a:extLst>
              <a:ext uri="{FF2B5EF4-FFF2-40B4-BE49-F238E27FC236}">
                <a16:creationId xmlns:a16="http://schemas.microsoft.com/office/drawing/2014/main" id="{D282AB8C-22B2-1446-8570-CB7448D98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1423988"/>
            <a:ext cx="2489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synthetic microstructures</a:t>
            </a: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1022EBDE-04FD-E04F-BCDC-1F60FA4FE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1676400"/>
            <a:ext cx="25050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Some nice math to</a:t>
            </a:r>
          </a:p>
          <a:p>
            <a:r>
              <a:rPr lang="en-US" altLang="en-US" i="1">
                <a:solidFill>
                  <a:srgbClr val="FF0000"/>
                </a:solidFill>
              </a:rPr>
              <a:t>understand</a:t>
            </a:r>
            <a:r>
              <a:rPr lang="en-US" altLang="en-US">
                <a:solidFill>
                  <a:srgbClr val="FF0000"/>
                </a:solidFill>
              </a:rPr>
              <a:t> this…</a:t>
            </a:r>
          </a:p>
        </p:txBody>
      </p:sp>
      <p:sp>
        <p:nvSpPr>
          <p:cNvPr id="12306" name="Text Box 18">
            <a:extLst>
              <a:ext uri="{FF2B5EF4-FFF2-40B4-BE49-F238E27FC236}">
                <a16:creationId xmlns:a16="http://schemas.microsoft.com/office/drawing/2014/main" id="{464BFFFB-71D7-2B45-9B62-EC2864398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713038"/>
            <a:ext cx="18938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…linear algebra:</a:t>
            </a:r>
          </a:p>
        </p:txBody>
      </p:sp>
      <p:graphicFrame>
        <p:nvGraphicFramePr>
          <p:cNvPr id="23568" name="Object 19">
            <a:extLst>
              <a:ext uri="{FF2B5EF4-FFF2-40B4-BE49-F238E27FC236}">
                <a16:creationId xmlns:a16="http://schemas.microsoft.com/office/drawing/2014/main" id="{1E32C5E0-428D-2147-84B3-6617553245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67525" y="3124200"/>
          <a:ext cx="2276475" cy="706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" name="Equation" r:id="rId7" imgW="1473200" imgH="457200" progId="Equation.DSMT4">
                  <p:embed/>
                </p:oleObj>
              </mc:Choice>
              <mc:Fallback>
                <p:oleObj name="Equation" r:id="rId7" imgW="1473200" imgH="457200" progId="Equation.DSMT4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67525" y="3124200"/>
                        <a:ext cx="2276475" cy="706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08" name="Text Box 20">
            <a:extLst>
              <a:ext uri="{FF2B5EF4-FFF2-40B4-BE49-F238E27FC236}">
                <a16:creationId xmlns:a16="http://schemas.microsoft.com/office/drawing/2014/main" id="{FFE303D6-AA75-DB42-8760-98136FD7D7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75" y="3679825"/>
            <a:ext cx="12795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solidFill>
                  <a:srgbClr val="FF0000"/>
                </a:solidFill>
                <a:latin typeface="Times" charset="0"/>
                <a:ea typeface="ＭＳ Ｐゴシック" charset="0"/>
              </a:rPr>
              <a:t>(eigenproblem)</a:t>
            </a:r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5C2698C3-C34F-D449-A28D-19DC5EF8B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1313" y="4267200"/>
            <a:ext cx="2449512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…symmetry </a:t>
            </a:r>
            <a:r>
              <a:rPr lang="en-US" altLang="en-US" sz="2000">
                <a:sym typeface="Symbol" pitchFamily="2" charset="2"/>
              </a:rPr>
              <a:t>⇒ group</a:t>
            </a:r>
          </a:p>
          <a:p>
            <a:pPr algn="ctr"/>
            <a:r>
              <a:rPr lang="en-US" altLang="en-US" sz="2000">
                <a:sym typeface="Symbol" pitchFamily="2" charset="2"/>
              </a:rPr>
              <a:t>representation theory</a:t>
            </a:r>
            <a:endParaRPr lang="en-US" altLang="en-US" sz="2000"/>
          </a:p>
        </p:txBody>
      </p:sp>
      <p:sp>
        <p:nvSpPr>
          <p:cNvPr id="12311" name="Text Box 23">
            <a:extLst>
              <a:ext uri="{FF2B5EF4-FFF2-40B4-BE49-F238E27FC236}">
                <a16:creationId xmlns:a16="http://schemas.microsoft.com/office/drawing/2014/main" id="{C9E49B9E-D21A-2242-AE62-0BDFD31970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5463" y="5121275"/>
            <a:ext cx="18875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…computational</a:t>
            </a:r>
          </a:p>
          <a:p>
            <a:pPr algn="ctr"/>
            <a:r>
              <a:rPr lang="en-US" altLang="en-US" sz="2000"/>
              <a:t>methods…</a:t>
            </a:r>
          </a:p>
        </p:txBody>
      </p:sp>
      <p:sp>
        <p:nvSpPr>
          <p:cNvPr id="12312" name="Text Box 24">
            <a:extLst>
              <a:ext uri="{FF2B5EF4-FFF2-40B4-BE49-F238E27FC236}">
                <a16:creationId xmlns:a16="http://schemas.microsoft.com/office/drawing/2014/main" id="{95C73BDA-5E0A-7B49-92F1-32641A2BD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5959475"/>
            <a:ext cx="15589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/>
              <a:t>…many open</a:t>
            </a:r>
          </a:p>
          <a:p>
            <a:pPr algn="ctr"/>
            <a:r>
              <a:rPr lang="en-US" altLang="en-US" sz="2000"/>
              <a:t>questions…</a:t>
            </a:r>
          </a:p>
        </p:txBody>
      </p:sp>
      <p:sp>
        <p:nvSpPr>
          <p:cNvPr id="12313" name="Text Box 25">
            <a:extLst>
              <a:ext uri="{FF2B5EF4-FFF2-40B4-BE49-F238E27FC236}">
                <a16:creationId xmlns:a16="http://schemas.microsoft.com/office/drawing/2014/main" id="{46129352-4A8A-C34F-9648-3F959DC4FD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13" y="2789238"/>
            <a:ext cx="9286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silicon:</a:t>
            </a:r>
          </a:p>
        </p:txBody>
      </p:sp>
      <p:sp>
        <p:nvSpPr>
          <p:cNvPr id="12314" name="Text Box 26">
            <a:extLst>
              <a:ext uri="{FF2B5EF4-FFF2-40B4-BE49-F238E27FC236}">
                <a16:creationId xmlns:a16="http://schemas.microsoft.com/office/drawing/2014/main" id="{EC6A0FCF-60B7-704A-8FEF-5055147DF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150" y="6172200"/>
            <a:ext cx="27622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bandgaps = insulators &amp;</a:t>
            </a:r>
          </a:p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                    semiconductors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42A2C4A0-C980-254D-8245-BF38E09DB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Structural Color in Nature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B14A04DA-AC29-F24B-8293-811948F71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838200"/>
            <a:ext cx="8093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bandgap = wavelength-selective mirror = bright iridescent colors</a:t>
            </a:r>
          </a:p>
        </p:txBody>
      </p:sp>
      <p:grpSp>
        <p:nvGrpSpPr>
          <p:cNvPr id="24579" name="Group 4">
            <a:extLst>
              <a:ext uri="{FF2B5EF4-FFF2-40B4-BE49-F238E27FC236}">
                <a16:creationId xmlns:a16="http://schemas.microsoft.com/office/drawing/2014/main" id="{3B7A2FBB-0D69-6A4A-AF47-8B926BCB72F2}"/>
              </a:ext>
            </a:extLst>
          </p:cNvPr>
          <p:cNvGrpSpPr>
            <a:grpSpLocks/>
          </p:cNvGrpSpPr>
          <p:nvPr/>
        </p:nvGrpSpPr>
        <p:grpSpPr bwMode="auto">
          <a:xfrm>
            <a:off x="2344738" y="4572000"/>
            <a:ext cx="2303462" cy="1838325"/>
            <a:chOff x="1392" y="2832"/>
            <a:chExt cx="1451" cy="1158"/>
          </a:xfrm>
        </p:grpSpPr>
        <p:pic>
          <p:nvPicPr>
            <p:cNvPr id="14341" name="Picture 5">
              <a:extLst>
                <a:ext uri="{FF2B5EF4-FFF2-40B4-BE49-F238E27FC236}">
                  <a16:creationId xmlns:a16="http://schemas.microsoft.com/office/drawing/2014/main" id="{FB36533E-7ED8-2F46-87D9-F09C685E7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2" y="2832"/>
              <a:ext cx="1451" cy="1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4342" name="Text Box 6">
              <a:extLst>
                <a:ext uri="{FF2B5EF4-FFF2-40B4-BE49-F238E27FC236}">
                  <a16:creationId xmlns:a16="http://schemas.microsoft.com/office/drawing/2014/main" id="{3D06B393-CD1F-2D4E-8B19-C0A495291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3696"/>
              <a:ext cx="4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/>
                <a:t>3µm</a:t>
              </a:r>
            </a:p>
          </p:txBody>
        </p:sp>
      </p:grpSp>
      <p:pic>
        <p:nvPicPr>
          <p:cNvPr id="14343" name="Picture 7">
            <a:extLst>
              <a:ext uri="{FF2B5EF4-FFF2-40B4-BE49-F238E27FC236}">
                <a16:creationId xmlns:a16="http://schemas.microsoft.com/office/drawing/2014/main" id="{1292BF53-4D39-2842-85A7-60F3B7817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9538"/>
            <a:ext cx="3898900" cy="2963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44" name="Text Box 8">
            <a:extLst>
              <a:ext uri="{FF2B5EF4-FFF2-40B4-BE49-F238E27FC236}">
                <a16:creationId xmlns:a16="http://schemas.microsoft.com/office/drawing/2014/main" id="{F536A88E-50AE-794C-A6F5-9879D71A1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338" y="4572000"/>
            <a:ext cx="1562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accent2"/>
                </a:solidFill>
                <a:latin typeface="Times" charset="0"/>
                <a:ea typeface="ＭＳ Ｐゴシック" charset="0"/>
              </a:rPr>
              <a:t>wing scale:</a:t>
            </a:r>
          </a:p>
        </p:txBody>
      </p:sp>
      <p:sp>
        <p:nvSpPr>
          <p:cNvPr id="14346" name="Rectangle 10">
            <a:extLst>
              <a:ext uri="{FF2B5EF4-FFF2-40B4-BE49-F238E27FC236}">
                <a16:creationId xmlns:a16="http://schemas.microsoft.com/office/drawing/2014/main" id="{72266A9B-AE0F-2E4B-940D-02F14039C3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8" y="51816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P. Vukosic (1999) ]</a:t>
            </a:r>
          </a:p>
        </p:txBody>
      </p:sp>
      <p:sp>
        <p:nvSpPr>
          <p:cNvPr id="14350" name="Text Box 14">
            <a:extLst>
              <a:ext uri="{FF2B5EF4-FFF2-40B4-BE49-F238E27FC236}">
                <a16:creationId xmlns:a16="http://schemas.microsoft.com/office/drawing/2014/main" id="{DF74F9F9-8294-F94C-9777-0D3004E134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138" y="5638800"/>
            <a:ext cx="19431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also peacocks,</a:t>
            </a:r>
          </a:p>
          <a:p>
            <a:r>
              <a:rPr lang="en-US" altLang="en-US">
                <a:solidFill>
                  <a:srgbClr val="FF0000"/>
                </a:solidFill>
              </a:rPr>
              <a:t>beetles, …</a:t>
            </a:r>
          </a:p>
        </p:txBody>
      </p:sp>
      <p:pic>
        <p:nvPicPr>
          <p:cNvPr id="14354" name="Picture 18">
            <a:extLst>
              <a:ext uri="{FF2B5EF4-FFF2-40B4-BE49-F238E27FC236}">
                <a16:creationId xmlns:a16="http://schemas.microsoft.com/office/drawing/2014/main" id="{4A53B445-1C2A-CE41-A89E-C8671FD58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486150"/>
            <a:ext cx="4495800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55" name="Rectangle 19">
            <a:extLst>
              <a:ext uri="{FF2B5EF4-FFF2-40B4-BE49-F238E27FC236}">
                <a16:creationId xmlns:a16="http://schemas.microsoft.com/office/drawing/2014/main" id="{72811D36-A63A-5548-B783-CFBFE790E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6530975"/>
            <a:ext cx="326866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Courier" charset="0"/>
                <a:ea typeface="ＭＳ Ｐゴシック" charset="0"/>
              </a:rPr>
              <a:t>http://www.icmm.csic.es/cefe/</a:t>
            </a:r>
          </a:p>
        </p:txBody>
      </p:sp>
      <p:pic>
        <p:nvPicPr>
          <p:cNvPr id="14351" name="Picture 15">
            <a:extLst>
              <a:ext uri="{FF2B5EF4-FFF2-40B4-BE49-F238E27FC236}">
                <a16:creationId xmlns:a16="http://schemas.microsoft.com/office/drawing/2014/main" id="{6B26BADA-DE73-4740-B135-38B1479CF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88" y="1806575"/>
            <a:ext cx="30480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352" name="Text Box 16">
            <a:extLst>
              <a:ext uri="{FF2B5EF4-FFF2-40B4-BE49-F238E27FC236}">
                <a16:creationId xmlns:a16="http://schemas.microsoft.com/office/drawing/2014/main" id="{AE6ED6E0-074C-1542-845D-8F8B1E306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8513" y="1425575"/>
            <a:ext cx="827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opals</a:t>
            </a:r>
          </a:p>
        </p:txBody>
      </p:sp>
      <p:sp>
        <p:nvSpPr>
          <p:cNvPr id="14353" name="Text Box 17">
            <a:extLst>
              <a:ext uri="{FF2B5EF4-FFF2-40B4-BE49-F238E27FC236}">
                <a16:creationId xmlns:a16="http://schemas.microsoft.com/office/drawing/2014/main" id="{6A2FB411-3C0B-D541-A724-8D6C41C5B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1488" y="3733800"/>
            <a:ext cx="1092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Times" charset="0"/>
                <a:ea typeface="ＭＳ Ｐゴシック" charset="0"/>
              </a:rPr>
              <a:t>[ wikipedia ]</a:t>
            </a:r>
          </a:p>
        </p:txBody>
      </p:sp>
      <p:sp>
        <p:nvSpPr>
          <p:cNvPr id="14356" name="Text Box 20">
            <a:extLst>
              <a:ext uri="{FF2B5EF4-FFF2-40B4-BE49-F238E27FC236}">
                <a16:creationId xmlns:a16="http://schemas.microsoft.com/office/drawing/2014/main" id="{DDC11A46-6BD5-4549-AC71-0967DC551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850" y="1447800"/>
            <a:ext cx="9715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i="1">
                <a:latin typeface="Times" charset="0"/>
                <a:ea typeface="ＭＳ Ｐゴシック" charset="0"/>
              </a:rPr>
              <a:t>morpho</a:t>
            </a:r>
          </a:p>
          <a:p>
            <a:pPr algn="ctr">
              <a:defRPr/>
            </a:pPr>
            <a:r>
              <a:rPr lang="en-US" sz="1800" i="1">
                <a:latin typeface="Times" charset="0"/>
                <a:ea typeface="ＭＳ Ｐゴシック" charset="0"/>
              </a:rPr>
              <a:t>rhetenor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45C9691-E926-C440-9CAB-08E30ABA19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Light Confinement for Surgery</a:t>
            </a:r>
          </a:p>
        </p:txBody>
      </p:sp>
      <p:pic>
        <p:nvPicPr>
          <p:cNvPr id="15363" name="Picture 3">
            <a:extLst>
              <a:ext uri="{FF2B5EF4-FFF2-40B4-BE49-F238E27FC236}">
                <a16:creationId xmlns:a16="http://schemas.microsoft.com/office/drawing/2014/main" id="{B53EF886-6999-AD43-911E-2410C4A52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785813"/>
            <a:ext cx="2540000" cy="166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364" name="Text Box 4">
            <a:extLst>
              <a:ext uri="{FF2B5EF4-FFF2-40B4-BE49-F238E27FC236}">
                <a16:creationId xmlns:a16="http://schemas.microsoft.com/office/drawing/2014/main" id="{8A31A7FB-6A08-144F-9817-BF4DBF14F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2438400"/>
            <a:ext cx="29654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solidFill>
                  <a:srgbClr val="FF0000"/>
                </a:solidFill>
                <a:latin typeface="Times" charset="0"/>
                <a:ea typeface="ＭＳ Ｐゴシック" charset="0"/>
              </a:rPr>
              <a:t>MIT startup:</a:t>
            </a:r>
            <a:r>
              <a:rPr lang="en-US" sz="1800">
                <a:latin typeface="Times" charset="0"/>
                <a:ea typeface="ＭＳ Ｐゴシック" charset="0"/>
              </a:rPr>
              <a:t> omni-guide.com </a:t>
            </a:r>
          </a:p>
        </p:txBody>
      </p:sp>
      <p:pic>
        <p:nvPicPr>
          <p:cNvPr id="25604" name="Picture 5" descr="C:\Documents and Settings\Shandon Hart\Desktop\SEM E1a good\E1A F whole fiber.tif">
            <a:extLst>
              <a:ext uri="{FF2B5EF4-FFF2-40B4-BE49-F238E27FC236}">
                <a16:creationId xmlns:a16="http://schemas.microsoft.com/office/drawing/2014/main" id="{6EAE4841-3601-164E-A36E-01ADC09C1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00100"/>
            <a:ext cx="3733800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605" name="Group 7">
            <a:extLst>
              <a:ext uri="{FF2B5EF4-FFF2-40B4-BE49-F238E27FC236}">
                <a16:creationId xmlns:a16="http://schemas.microsoft.com/office/drawing/2014/main" id="{B9361650-66A2-7C43-857D-10A9364B6C0E}"/>
              </a:ext>
            </a:extLst>
          </p:cNvPr>
          <p:cNvGrpSpPr>
            <a:grpSpLocks/>
          </p:cNvGrpSpPr>
          <p:nvPr/>
        </p:nvGrpSpPr>
        <p:grpSpPr bwMode="auto">
          <a:xfrm>
            <a:off x="2362200" y="2705100"/>
            <a:ext cx="6496050" cy="4000500"/>
            <a:chOff x="1488" y="1704"/>
            <a:chExt cx="4092" cy="2520"/>
          </a:xfrm>
        </p:grpSpPr>
        <p:pic>
          <p:nvPicPr>
            <p:cNvPr id="25609" name="Picture 8" descr="C:\Documents and Settings\Shandon Hart\Desktop\SEM E1a good\E1A F layers with inset.tif">
              <a:extLst>
                <a:ext uri="{FF2B5EF4-FFF2-40B4-BE49-F238E27FC236}">
                  <a16:creationId xmlns:a16="http://schemas.microsoft.com/office/drawing/2014/main" id="{61EF4F76-39AF-DA42-ABC0-5E14B33837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847"/>
            <a:stretch>
              <a:fillRect/>
            </a:stretch>
          </p:blipFill>
          <p:spPr bwMode="auto">
            <a:xfrm>
              <a:off x="2304" y="1884"/>
              <a:ext cx="3276" cy="23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9" name="Rectangle 9">
              <a:extLst>
                <a:ext uri="{FF2B5EF4-FFF2-40B4-BE49-F238E27FC236}">
                  <a16:creationId xmlns:a16="http://schemas.microsoft.com/office/drawing/2014/main" id="{EE9CFEB9-228A-A54C-B941-315D4D800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1704"/>
              <a:ext cx="480" cy="336"/>
            </a:xfrm>
            <a:prstGeom prst="rect">
              <a:avLst/>
            </a:prstGeom>
            <a:noFill/>
            <a:ln w="25400">
              <a:solidFill>
                <a:srgbClr val="993366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5370" name="Line 10">
              <a:extLst>
                <a:ext uri="{FF2B5EF4-FFF2-40B4-BE49-F238E27FC236}">
                  <a16:creationId xmlns:a16="http://schemas.microsoft.com/office/drawing/2014/main" id="{870773F6-8484-A24C-89E7-F72ECC7EA7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040"/>
              <a:ext cx="816" cy="2160"/>
            </a:xfrm>
            <a:prstGeom prst="line">
              <a:avLst/>
            </a:prstGeom>
            <a:noFill/>
            <a:ln w="25400">
              <a:solidFill>
                <a:srgbClr val="99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5371" name="Line 11">
              <a:extLst>
                <a:ext uri="{FF2B5EF4-FFF2-40B4-BE49-F238E27FC236}">
                  <a16:creationId xmlns:a16="http://schemas.microsoft.com/office/drawing/2014/main" id="{6D20A775-E9CC-4F41-A48E-C186877B2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1704"/>
              <a:ext cx="3609" cy="185"/>
            </a:xfrm>
            <a:prstGeom prst="line">
              <a:avLst/>
            </a:prstGeom>
            <a:noFill/>
            <a:ln w="25400">
              <a:solidFill>
                <a:srgbClr val="9933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15373" name="Text Box 13">
            <a:extLst>
              <a:ext uri="{FF2B5EF4-FFF2-40B4-BE49-F238E27FC236}">
                <a16:creationId xmlns:a16="http://schemas.microsoft.com/office/drawing/2014/main" id="{A3EF5ECC-4D64-9B48-A9AC-BED8892ADF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" y="4419600"/>
            <a:ext cx="3679825" cy="228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Periodic layering</a:t>
            </a:r>
          </a:p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confines laser light</a:t>
            </a:r>
          </a:p>
          <a:p>
            <a:pPr>
              <a:defRPr/>
            </a:pP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that would vaporize glass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within a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hollow core</a:t>
            </a:r>
            <a:endParaRPr lang="en-US">
              <a:latin typeface="Times" charset="0"/>
              <a:ea typeface="ＭＳ Ｐゴシック" charset="0"/>
            </a:endParaRPr>
          </a:p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Used for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endoscopic surgery</a:t>
            </a:r>
          </a:p>
        </p:txBody>
      </p:sp>
      <p:sp>
        <p:nvSpPr>
          <p:cNvPr id="15374" name="Text Box 14">
            <a:extLst>
              <a:ext uri="{FF2B5EF4-FFF2-40B4-BE49-F238E27FC236}">
                <a16:creationId xmlns:a16="http://schemas.microsoft.com/office/drawing/2014/main" id="{21098109-D3CE-DB48-B7E7-9D8770390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0925" y="1143000"/>
            <a:ext cx="2425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ＭＳ Ｐゴシック" charset="0"/>
              </a:rPr>
              <a:t>fiber cross-section</a:t>
            </a:r>
          </a:p>
        </p:txBody>
      </p:sp>
      <p:sp>
        <p:nvSpPr>
          <p:cNvPr id="15375" name="Text Box 15">
            <a:extLst>
              <a:ext uri="{FF2B5EF4-FFF2-40B4-BE49-F238E27FC236}">
                <a16:creationId xmlns:a16="http://schemas.microsoft.com/office/drawing/2014/main" id="{C88B4C06-AC7D-0C4D-B3F6-6F55F0DF6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905000"/>
            <a:ext cx="10302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ＭＳ Ｐゴシック" charset="0"/>
              </a:rPr>
              <a:t>hollow</a:t>
            </a:r>
          </a:p>
          <a:p>
            <a:pPr algn="ctr">
              <a:defRPr/>
            </a:pPr>
            <a:r>
              <a:rPr lang="en-US">
                <a:solidFill>
                  <a:schemeClr val="bg1"/>
                </a:solidFill>
                <a:latin typeface="Times" charset="0"/>
                <a:ea typeface="ＭＳ Ｐゴシック" charset="0"/>
              </a:rPr>
              <a:t>core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36232CD7-49D5-9746-B0E7-FCBF8B2CD0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86868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Molding Diffraction for Lighting</a:t>
            </a: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6EAD9987-9926-2B49-9F1D-6BA221FF00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4913" y="914400"/>
            <a:ext cx="687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[ another MIT startup (by a colleague): Luminus.com ]</a:t>
            </a: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C9B0919D-7366-AD48-A8FB-905FBB79C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4749800" cy="154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6389" name="Picture 5">
            <a:extLst>
              <a:ext uri="{FF2B5EF4-FFF2-40B4-BE49-F238E27FC236}">
                <a16:creationId xmlns:a16="http://schemas.microsoft.com/office/drawing/2014/main" id="{B2B2C0D0-A972-7F4C-9F09-476886C39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657600"/>
            <a:ext cx="3581400" cy="285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6390" name="Text Box 6">
            <a:extLst>
              <a:ext uri="{FF2B5EF4-FFF2-40B4-BE49-F238E27FC236}">
                <a16:creationId xmlns:a16="http://schemas.microsoft.com/office/drawing/2014/main" id="{62EF106E-2057-4C4D-B15A-4CE8A2B17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1752600"/>
            <a:ext cx="345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ultra-bright/efficient LEDs</a:t>
            </a: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12758489-D434-604E-A4FB-84365ABFEA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4325" y="2803525"/>
            <a:ext cx="34623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periodic pattern gathers &amp;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redirects it in one direction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3028CBAA-4699-FF4E-8553-EE0EE31D2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4175125"/>
            <a:ext cx="27527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new projection TVs,</a:t>
            </a:r>
          </a:p>
          <a:p>
            <a:r>
              <a:rPr lang="en-US" altLang="en-US"/>
              <a:t>pocket projectors,</a:t>
            </a:r>
          </a:p>
          <a:p>
            <a:r>
              <a:rPr lang="en-US" altLang="en-US"/>
              <a:t>lighting applications,</a:t>
            </a:r>
          </a:p>
          <a:p>
            <a:r>
              <a:rPr lang="en-US" altLang="en-US"/>
              <a:t>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964FBBE-883B-1641-8C31-EBADEA24E9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Back to Maxwell,</a:t>
            </a:r>
            <a:br>
              <a:rPr lang="en-US">
                <a:cs typeface="+mj-cs"/>
              </a:rPr>
            </a:br>
            <a:r>
              <a:rPr lang="en-US">
                <a:cs typeface="+mj-cs"/>
              </a:rPr>
              <a:t>with some simplifications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E102C0C9-4E78-EB46-84BD-16653B5485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24000"/>
            <a:ext cx="897255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• source-free</a:t>
            </a:r>
            <a:r>
              <a:rPr lang="en-US" altLang="en-US"/>
              <a:t> equations (propagation of light, not creation): </a:t>
            </a:r>
            <a:r>
              <a:rPr lang="en-US" altLang="en-US" b="1"/>
              <a:t>J</a:t>
            </a:r>
            <a:r>
              <a:rPr lang="en-US" altLang="en-US"/>
              <a:t> = 0, </a:t>
            </a:r>
            <a:r>
              <a:rPr lang="en-US" altLang="en-US">
                <a:latin typeface="Symbol" pitchFamily="2" charset="2"/>
              </a:rPr>
              <a:t>ρ</a:t>
            </a:r>
            <a:r>
              <a:rPr lang="en-US" altLang="en-US"/>
              <a:t> = 0</a:t>
            </a:r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3034DFF1-06BF-FD4D-A8DD-869848175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259013"/>
            <a:ext cx="7413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</a:t>
            </a:r>
            <a:r>
              <a:rPr lang="en-US" altLang="en-US" i="1"/>
              <a:t>Linear</a:t>
            </a:r>
            <a:r>
              <a:rPr lang="en-US" altLang="en-US"/>
              <a:t>, </a:t>
            </a:r>
            <a:r>
              <a:rPr lang="en-US" altLang="en-US" i="1"/>
              <a:t>dispersionless</a:t>
            </a:r>
            <a:r>
              <a:rPr lang="en-US" altLang="en-US"/>
              <a:t> (instantaneous response) materials:</a:t>
            </a:r>
          </a:p>
        </p:txBody>
      </p:sp>
      <p:sp>
        <p:nvSpPr>
          <p:cNvPr id="23557" name="Text Box 5">
            <a:extLst>
              <a:ext uri="{FF2B5EF4-FFF2-40B4-BE49-F238E27FC236}">
                <a16:creationId xmlns:a16="http://schemas.microsoft.com/office/drawing/2014/main" id="{8CCD3559-FA6B-2E45-905C-71C5FAA35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2868613"/>
            <a:ext cx="1541462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P</a:t>
            </a:r>
            <a:r>
              <a:rPr lang="en-US" altLang="en-US"/>
              <a:t> = </a:t>
            </a:r>
            <a:r>
              <a:rPr lang="en-US" altLang="en-US">
                <a:latin typeface="Symbol" pitchFamily="2" charset="2"/>
              </a:rPr>
              <a:t>ε</a:t>
            </a:r>
            <a:r>
              <a:rPr lang="en-US" altLang="en-US" baseline="-25000"/>
              <a:t>0</a:t>
            </a:r>
            <a:r>
              <a:rPr lang="en-US" altLang="en-US"/>
              <a:t> </a:t>
            </a:r>
            <a:r>
              <a:rPr lang="en-US" altLang="en-US">
                <a:latin typeface="Symbol" pitchFamily="2" charset="2"/>
              </a:rPr>
              <a:t>χ</a:t>
            </a:r>
            <a:r>
              <a:rPr lang="en-US" altLang="en-US" baseline="-25000"/>
              <a:t>e</a:t>
            </a:r>
            <a:r>
              <a:rPr lang="en-US" altLang="en-US"/>
              <a:t> </a:t>
            </a:r>
            <a:r>
              <a:rPr lang="en-US" altLang="en-US" b="1"/>
              <a:t>E</a:t>
            </a:r>
          </a:p>
        </p:txBody>
      </p:sp>
      <p:sp>
        <p:nvSpPr>
          <p:cNvPr id="23558" name="Text Box 6">
            <a:extLst>
              <a:ext uri="{FF2B5EF4-FFF2-40B4-BE49-F238E27FC236}">
                <a16:creationId xmlns:a16="http://schemas.microsoft.com/office/drawing/2014/main" id="{23FDDCEA-871B-BA48-AD4F-57DF6123A4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3478213"/>
            <a:ext cx="14478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M</a:t>
            </a:r>
            <a:r>
              <a:rPr lang="en-US" altLang="en-US"/>
              <a:t> = </a:t>
            </a:r>
            <a:r>
              <a:rPr lang="en-US" altLang="en-US">
                <a:latin typeface="Symbol" pitchFamily="2" charset="2"/>
              </a:rPr>
              <a:t>χ</a:t>
            </a:r>
            <a:r>
              <a:rPr lang="en-US" altLang="en-US" baseline="-25000"/>
              <a:t>m</a:t>
            </a:r>
            <a:r>
              <a:rPr lang="en-US" altLang="en-US"/>
              <a:t> </a:t>
            </a:r>
            <a:r>
              <a:rPr lang="en-US" altLang="en-US" b="1"/>
              <a:t>H</a:t>
            </a:r>
            <a:endParaRPr lang="en-US" altLang="en-US" baseline="-25000"/>
          </a:p>
        </p:txBody>
      </p:sp>
      <p:sp>
        <p:nvSpPr>
          <p:cNvPr id="23559" name="Text Box 7">
            <a:extLst>
              <a:ext uri="{FF2B5EF4-FFF2-40B4-BE49-F238E27FC236}">
                <a16:creationId xmlns:a16="http://schemas.microsoft.com/office/drawing/2014/main" id="{4433FCF1-4ED0-4343-88CE-85B618B0B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2970213"/>
            <a:ext cx="646113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dirty="0">
                <a:latin typeface="Times" charset="0"/>
                <a:ea typeface="ＭＳ Ｐゴシック" charset="0"/>
                <a:sym typeface="Symbol" charset="0"/>
              </a:rPr>
              <a:t>⇒</a:t>
            </a:r>
            <a:endParaRPr lang="en-US" sz="3600" dirty="0">
              <a:latin typeface="Times" charset="0"/>
              <a:ea typeface="ＭＳ Ｐゴシック" charset="0"/>
            </a:endParaRPr>
          </a:p>
        </p:txBody>
      </p:sp>
      <p:sp>
        <p:nvSpPr>
          <p:cNvPr id="23560" name="Text Box 8">
            <a:extLst>
              <a:ext uri="{FF2B5EF4-FFF2-40B4-BE49-F238E27FC236}">
                <a16:creationId xmlns:a16="http://schemas.microsoft.com/office/drawing/2014/main" id="{ACA3A9DF-5D09-374C-B51A-D53C5E35A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868613"/>
            <a:ext cx="327501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D</a:t>
            </a:r>
            <a:r>
              <a:rPr lang="en-US" altLang="en-US"/>
              <a:t> = ε</a:t>
            </a:r>
            <a:r>
              <a:rPr lang="en-US" altLang="en-US" baseline="-25000"/>
              <a:t>0</a:t>
            </a:r>
            <a:r>
              <a:rPr lang="en-US" altLang="en-US"/>
              <a:t> (1+χ</a:t>
            </a:r>
            <a:r>
              <a:rPr lang="en-US" altLang="en-US" baseline="-25000"/>
              <a:t>e</a:t>
            </a:r>
            <a:r>
              <a:rPr lang="en-US" altLang="en-US"/>
              <a:t>) </a:t>
            </a:r>
            <a:r>
              <a:rPr lang="en-US" altLang="en-US" b="1"/>
              <a:t>E</a:t>
            </a:r>
            <a:r>
              <a:rPr lang="en-US" altLang="en-US"/>
              <a:t> = ε</a:t>
            </a:r>
            <a:r>
              <a:rPr lang="en-US" altLang="en-US" baseline="-25000"/>
              <a:t>0</a:t>
            </a:r>
            <a:r>
              <a:rPr lang="en-US" altLang="en-US"/>
              <a:t> ε</a:t>
            </a:r>
            <a:r>
              <a:rPr lang="en-US" altLang="en-US" baseline="-25000"/>
              <a:t>r</a:t>
            </a:r>
            <a:r>
              <a:rPr lang="en-US" altLang="en-US"/>
              <a:t> </a:t>
            </a:r>
            <a:r>
              <a:rPr lang="en-US" altLang="en-US" b="1"/>
              <a:t>E</a:t>
            </a:r>
            <a:endParaRPr lang="en-US" altLang="en-US"/>
          </a:p>
        </p:txBody>
      </p:sp>
      <p:sp>
        <p:nvSpPr>
          <p:cNvPr id="23561" name="Text Box 9">
            <a:extLst>
              <a:ext uri="{FF2B5EF4-FFF2-40B4-BE49-F238E27FC236}">
                <a16:creationId xmlns:a16="http://schemas.microsoft.com/office/drawing/2014/main" id="{77EC3528-D9D4-564F-94F9-887E0C316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446463"/>
            <a:ext cx="35734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B</a:t>
            </a:r>
            <a:r>
              <a:rPr lang="en-US" altLang="en-US"/>
              <a:t> = μ</a:t>
            </a:r>
            <a:r>
              <a:rPr lang="en-US" altLang="en-US" baseline="-25000"/>
              <a:t>0</a:t>
            </a:r>
            <a:r>
              <a:rPr lang="en-US" altLang="en-US"/>
              <a:t> (1+χ</a:t>
            </a:r>
            <a:r>
              <a:rPr lang="en-US" altLang="en-US" baseline="-25000"/>
              <a:t>m</a:t>
            </a:r>
            <a:r>
              <a:rPr lang="en-US" altLang="en-US"/>
              <a:t>) </a:t>
            </a:r>
            <a:r>
              <a:rPr lang="en-US" altLang="en-US" b="1"/>
              <a:t>H</a:t>
            </a:r>
            <a:r>
              <a:rPr lang="en-US" altLang="en-US"/>
              <a:t> = μ</a:t>
            </a:r>
            <a:r>
              <a:rPr lang="en-US" altLang="en-US" baseline="-25000"/>
              <a:t>0</a:t>
            </a:r>
            <a:r>
              <a:rPr lang="en-US" altLang="en-US"/>
              <a:t> μ</a:t>
            </a:r>
            <a:r>
              <a:rPr lang="en-US" altLang="en-US" baseline="-25000"/>
              <a:t>r</a:t>
            </a:r>
            <a:r>
              <a:rPr lang="en-US" altLang="en-US"/>
              <a:t> </a:t>
            </a:r>
            <a:r>
              <a:rPr lang="en-US" altLang="en-US" b="1"/>
              <a:t>H</a:t>
            </a:r>
            <a:endParaRPr lang="en-US" altLang="en-US"/>
          </a:p>
        </p:txBody>
      </p:sp>
      <p:sp>
        <p:nvSpPr>
          <p:cNvPr id="23562" name="Text Box 10">
            <a:extLst>
              <a:ext uri="{FF2B5EF4-FFF2-40B4-BE49-F238E27FC236}">
                <a16:creationId xmlns:a16="http://schemas.microsoft.com/office/drawing/2014/main" id="{6EEE841F-86DD-C042-A59D-377235526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2725" y="4114800"/>
            <a:ext cx="526137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dirty="0"/>
              <a:t>where </a:t>
            </a:r>
            <a:r>
              <a:rPr lang="en-US" altLang="en-US" dirty="0" err="1"/>
              <a:t>ε</a:t>
            </a:r>
            <a:r>
              <a:rPr lang="en-US" altLang="en-US" baseline="-25000" dirty="0" err="1"/>
              <a:t>r</a:t>
            </a:r>
            <a:r>
              <a:rPr lang="en-US" altLang="en-US" dirty="0"/>
              <a:t> = 1+</a:t>
            </a:r>
            <a:r>
              <a:rPr lang="en-US" altLang="en-US" dirty="0">
                <a:latin typeface="Symbol" pitchFamily="2" charset="2"/>
              </a:rPr>
              <a:t>χ</a:t>
            </a:r>
            <a:r>
              <a:rPr lang="en-US" altLang="en-US" baseline="-25000" dirty="0"/>
              <a:t>e</a:t>
            </a:r>
            <a:r>
              <a:rPr lang="en-US" altLang="en-US" dirty="0"/>
              <a:t> = relative permittivity</a:t>
            </a:r>
          </a:p>
          <a:p>
            <a:r>
              <a:rPr lang="en-US" altLang="en-US" dirty="0"/>
              <a:t>		    or dielectric constant</a:t>
            </a:r>
          </a:p>
          <a:p>
            <a:r>
              <a:rPr lang="en-US" altLang="en-US" dirty="0">
                <a:latin typeface="Symbol" pitchFamily="2" charset="2"/>
              </a:rPr>
              <a:t>           </a:t>
            </a:r>
            <a:r>
              <a:rPr lang="en-US" altLang="en-US" dirty="0" err="1">
                <a:latin typeface="Symbol" pitchFamily="2" charset="2"/>
              </a:rPr>
              <a:t>μ</a:t>
            </a:r>
            <a:r>
              <a:rPr lang="en-US" altLang="en-US" baseline="-25000" dirty="0" err="1"/>
              <a:t>r</a:t>
            </a:r>
            <a:r>
              <a:rPr lang="en-US" altLang="en-US" dirty="0"/>
              <a:t> = 1+</a:t>
            </a:r>
            <a:r>
              <a:rPr lang="en-US" altLang="en-US" dirty="0">
                <a:latin typeface="Symbol" pitchFamily="2" charset="2"/>
              </a:rPr>
              <a:t>χ</a:t>
            </a:r>
            <a:r>
              <a:rPr lang="en-US" altLang="en-US" baseline="-25000" dirty="0"/>
              <a:t>m</a:t>
            </a:r>
            <a:r>
              <a:rPr lang="en-US" altLang="en-US" dirty="0"/>
              <a:t> = relative permeability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5873D7-4396-AE4A-9DF8-938A911019C4}"/>
              </a:ext>
            </a:extLst>
          </p:cNvPr>
          <p:cNvGrpSpPr/>
          <p:nvPr/>
        </p:nvGrpSpPr>
        <p:grpSpPr>
          <a:xfrm>
            <a:off x="4149725" y="4343400"/>
            <a:ext cx="1809750" cy="914400"/>
            <a:chOff x="4149725" y="4343400"/>
            <a:chExt cx="1809750" cy="914400"/>
          </a:xfrm>
        </p:grpSpPr>
        <p:sp>
          <p:nvSpPr>
            <p:cNvPr id="23563" name="Line 11">
              <a:extLst>
                <a:ext uri="{FF2B5EF4-FFF2-40B4-BE49-F238E27FC236}">
                  <a16:creationId xmlns:a16="http://schemas.microsoft.com/office/drawing/2014/main" id="{645D6660-46FB-F145-AEFA-57AC4D856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29200" y="4343400"/>
              <a:ext cx="152400" cy="152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23564" name="Line 12">
              <a:extLst>
                <a:ext uri="{FF2B5EF4-FFF2-40B4-BE49-F238E27FC236}">
                  <a16:creationId xmlns:a16="http://schemas.microsoft.com/office/drawing/2014/main" id="{F3118A6A-0BD4-FD40-AFC5-80674B69F7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81588" y="5105400"/>
              <a:ext cx="152400" cy="1524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23565" name="Text Box 13">
              <a:extLst>
                <a:ext uri="{FF2B5EF4-FFF2-40B4-BE49-F238E27FC236}">
                  <a16:creationId xmlns:a16="http://schemas.microsoft.com/office/drawing/2014/main" id="{F7D17EE1-CCA2-F647-B337-432B39553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9725" y="4584700"/>
              <a:ext cx="1809750" cy="3667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800" i="1" dirty="0">
                  <a:solidFill>
                    <a:srgbClr val="FF0000"/>
                  </a:solidFill>
                  <a:latin typeface="Times" charset="0"/>
                  <a:ea typeface="ＭＳ Ｐゴシック" charset="0"/>
                </a:rPr>
                <a:t>(drop r subscript)</a:t>
              </a:r>
            </a:p>
          </p:txBody>
        </p:sp>
      </p:grpSp>
      <p:sp>
        <p:nvSpPr>
          <p:cNvPr id="23566" name="Text Box 14">
            <a:extLst>
              <a:ext uri="{FF2B5EF4-FFF2-40B4-BE49-F238E27FC236}">
                <a16:creationId xmlns:a16="http://schemas.microsoft.com/office/drawing/2014/main" id="{0A8CD4BD-91AE-9545-956F-FFB08A36A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5426075"/>
            <a:ext cx="8801100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</a:t>
            </a:r>
            <a:r>
              <a:rPr lang="en-US" altLang="en-US" i="1"/>
              <a:t>Isotropic</a:t>
            </a:r>
            <a:r>
              <a:rPr lang="en-US" altLang="en-US"/>
              <a:t> materials: </a:t>
            </a:r>
            <a:r>
              <a:rPr lang="en-US" altLang="en-US">
                <a:latin typeface="Symbol" pitchFamily="2" charset="2"/>
              </a:rPr>
              <a:t>ε</a:t>
            </a:r>
            <a:r>
              <a:rPr lang="en-US" altLang="en-US"/>
              <a:t>, </a:t>
            </a:r>
            <a:r>
              <a:rPr lang="en-US" altLang="en-US">
                <a:latin typeface="Symbol" pitchFamily="2" charset="2"/>
              </a:rPr>
              <a:t>μ</a:t>
            </a:r>
            <a:r>
              <a:rPr lang="en-US" altLang="en-US"/>
              <a:t> = </a:t>
            </a:r>
            <a:r>
              <a:rPr lang="en-US" altLang="en-US">
                <a:solidFill>
                  <a:schemeClr val="accent2"/>
                </a:solidFill>
              </a:rPr>
              <a:t>scalars</a:t>
            </a:r>
            <a:r>
              <a:rPr lang="en-US" altLang="en-US"/>
              <a:t> </a:t>
            </a:r>
            <a:r>
              <a:rPr lang="en-US" altLang="en-US" sz="1800"/>
              <a:t>(not matrices)</a:t>
            </a:r>
            <a:endParaRPr lang="en-US" altLang="en-US"/>
          </a:p>
          <a:p>
            <a:r>
              <a:rPr lang="en-US" altLang="en-US"/>
              <a:t>• </a:t>
            </a:r>
            <a:r>
              <a:rPr lang="en-US" altLang="en-US" i="1"/>
              <a:t>Non-magnetic</a:t>
            </a:r>
            <a:r>
              <a:rPr lang="en-US" altLang="en-US"/>
              <a:t> materials: </a:t>
            </a:r>
            <a:r>
              <a:rPr lang="en-US" altLang="en-US">
                <a:latin typeface="Symbol" pitchFamily="2" charset="2"/>
              </a:rPr>
              <a:t>μ</a:t>
            </a:r>
            <a:r>
              <a:rPr lang="en-US" altLang="en-US"/>
              <a:t> = 1 </a:t>
            </a:r>
            <a:r>
              <a:rPr lang="en-US" altLang="en-US" sz="2000"/>
              <a:t>(true at optical/infrared)</a:t>
            </a:r>
            <a:endParaRPr lang="en-US" altLang="en-US"/>
          </a:p>
          <a:p>
            <a:r>
              <a:rPr lang="en-US" altLang="en-US"/>
              <a:t>• </a:t>
            </a:r>
            <a:r>
              <a:rPr lang="en-US" altLang="en-US" i="1"/>
              <a:t>Lossless, transparent materials</a:t>
            </a:r>
            <a:r>
              <a:rPr lang="en-US" altLang="en-US"/>
              <a:t>: </a:t>
            </a:r>
            <a:r>
              <a:rPr lang="en-US" altLang="en-US">
                <a:latin typeface="Symbol" pitchFamily="2" charset="2"/>
              </a:rPr>
              <a:t>ε</a:t>
            </a:r>
            <a:r>
              <a:rPr lang="en-US" altLang="en-US"/>
              <a:t> </a:t>
            </a:r>
            <a:r>
              <a:rPr lang="en-US" altLang="en-US">
                <a:solidFill>
                  <a:schemeClr val="accent2"/>
                </a:solidFill>
              </a:rPr>
              <a:t>real</a:t>
            </a:r>
            <a:r>
              <a:rPr lang="en-US" altLang="en-US"/>
              <a:t>, </a:t>
            </a:r>
            <a:r>
              <a:rPr lang="en-US" altLang="en-US">
                <a:solidFill>
                  <a:schemeClr val="accent2"/>
                </a:solidFill>
              </a:rPr>
              <a:t>&gt; 0</a:t>
            </a:r>
            <a:r>
              <a:rPr lang="en-US" altLang="en-US"/>
              <a:t>  </a:t>
            </a:r>
            <a:r>
              <a:rPr lang="en-US" altLang="en-US" sz="1800"/>
              <a:t>(&lt; 0 for metals…bad at infrared)</a:t>
            </a:r>
            <a:endParaRPr lang="en-US" altLang="en-US"/>
          </a:p>
        </p:txBody>
      </p:sp>
      <p:sp>
        <p:nvSpPr>
          <p:cNvPr id="23568" name="Text Box 16">
            <a:extLst>
              <a:ext uri="{FF2B5EF4-FFF2-40B4-BE49-F238E27FC236}">
                <a16:creationId xmlns:a16="http://schemas.microsoft.com/office/drawing/2014/main" id="{A643EDA2-078C-CA40-A4DF-73210BAB1A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" y="4084638"/>
            <a:ext cx="269875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(nonlinearities very weak</a:t>
            </a:r>
          </a:p>
          <a:p>
            <a:r>
              <a:rPr lang="en-US" altLang="en-US" sz="1600"/>
              <a:t>  in EM … we</a:t>
            </a:r>
            <a:r>
              <a:rPr lang="en-US" altLang="en-US" sz="1600">
                <a:latin typeface="Arial" panose="020B0604020202020204" pitchFamily="34" charset="0"/>
              </a:rPr>
              <a:t>’</a:t>
            </a:r>
            <a:r>
              <a:rPr lang="en-US" altLang="ja-JP" sz="1600"/>
              <a:t>ll treat later)</a:t>
            </a:r>
          </a:p>
          <a:p>
            <a:r>
              <a:rPr lang="en-US" altLang="en-US" sz="1600"/>
              <a:t>(dispersion can be negligible</a:t>
            </a:r>
          </a:p>
          <a:p>
            <a:r>
              <a:rPr lang="en-US" altLang="en-US" sz="1600"/>
              <a:t>  in narrow enough bandwidth)</a:t>
            </a:r>
          </a:p>
        </p:txBody>
      </p:sp>
      <p:sp>
        <p:nvSpPr>
          <p:cNvPr id="23569" name="Text Box 17">
            <a:extLst>
              <a:ext uri="{FF2B5EF4-FFF2-40B4-BE49-F238E27FC236}">
                <a16:creationId xmlns:a16="http://schemas.microsoft.com/office/drawing/2014/main" id="{230E9D7B-3D0C-3143-9212-0D7BADC91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334000"/>
            <a:ext cx="23495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l-GR" altLang="en-US" sz="1800">
                <a:latin typeface="Symbol" pitchFamily="2" charset="2"/>
              </a:rPr>
              <a:t>εμ</a:t>
            </a:r>
            <a:r>
              <a:rPr lang="en-US" altLang="en-US" sz="1800"/>
              <a:t> = (refractive index)</a:t>
            </a:r>
            <a:r>
              <a:rPr lang="en-US" altLang="en-US" sz="1800" baseline="30000"/>
              <a:t>2</a:t>
            </a:r>
            <a:endParaRPr lang="en-US" altLang="en-US"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C64FBDA-A1D8-6E48-AE0A-435F7FADC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Simplified Maxwell</a:t>
            </a:r>
          </a:p>
        </p:txBody>
      </p:sp>
      <p:graphicFrame>
        <p:nvGraphicFramePr>
          <p:cNvPr id="28674" name="Object 3">
            <a:extLst>
              <a:ext uri="{FF2B5EF4-FFF2-40B4-BE49-F238E27FC236}">
                <a16:creationId xmlns:a16="http://schemas.microsoft.com/office/drawing/2014/main" id="{76EC53F6-A09A-2140-9057-0FB8E3FEF0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1219200"/>
          <a:ext cx="1193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6" name="Equation" r:id="rId3" imgW="596900" imgH="177800" progId="Equation.DSMT4">
                  <p:embed/>
                </p:oleObj>
              </mc:Choice>
              <mc:Fallback>
                <p:oleObj name="Equation" r:id="rId3" imgW="596900" imgH="1778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1219200"/>
                        <a:ext cx="11938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5" name="Object 4">
            <a:extLst>
              <a:ext uri="{FF2B5EF4-FFF2-40B4-BE49-F238E27FC236}">
                <a16:creationId xmlns:a16="http://schemas.microsoft.com/office/drawing/2014/main" id="{7C903CC3-362D-5944-A0AD-E3B4F6E978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76800" y="1219200"/>
          <a:ext cx="12954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7" name="Equation" r:id="rId5" imgW="647700" imgH="177800" progId="Equation.DSMT4">
                  <p:embed/>
                </p:oleObj>
              </mc:Choice>
              <mc:Fallback>
                <p:oleObj name="Equation" r:id="rId5" imgW="647700" imgH="1778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1219200"/>
                        <a:ext cx="12954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6" name="Object 5">
            <a:extLst>
              <a:ext uri="{FF2B5EF4-FFF2-40B4-BE49-F238E27FC236}">
                <a16:creationId xmlns:a16="http://schemas.microsoft.com/office/drawing/2014/main" id="{8FBB7659-135E-774E-A6C3-34AD17CE8D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65600" y="2057400"/>
          <a:ext cx="35306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8" name="Equation" r:id="rId7" imgW="1765300" imgH="393700" progId="Equation.DSMT4">
                  <p:embed/>
                </p:oleObj>
              </mc:Choice>
              <mc:Fallback>
                <p:oleObj name="Equation" r:id="rId7" imgW="17653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600" y="2057400"/>
                        <a:ext cx="35306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6">
            <a:extLst>
              <a:ext uri="{FF2B5EF4-FFF2-40B4-BE49-F238E27FC236}">
                <a16:creationId xmlns:a16="http://schemas.microsoft.com/office/drawing/2014/main" id="{1C3B4249-0213-7243-B07C-1843D47236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3500" y="2057400"/>
          <a:ext cx="2362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9" name="Equation" r:id="rId9" imgW="1181100" imgH="393700" progId="Equation.DSMT4">
                  <p:embed/>
                </p:oleObj>
              </mc:Choice>
              <mc:Fallback>
                <p:oleObj name="Equation" r:id="rId9" imgW="11811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3500" y="2057400"/>
                        <a:ext cx="2362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4" name="Text Box 8">
            <a:extLst>
              <a:ext uri="{FF2B5EF4-FFF2-40B4-BE49-F238E27FC236}">
                <a16:creationId xmlns:a16="http://schemas.microsoft.com/office/drawing/2014/main" id="{03C553DA-3741-A640-80ED-1CCA51D02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200400"/>
            <a:ext cx="891857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</a:t>
            </a:r>
            <a:r>
              <a:rPr lang="en-US" altLang="en-US">
                <a:solidFill>
                  <a:srgbClr val="FF0000"/>
                </a:solidFill>
              </a:rPr>
              <a:t>Linear, time-invariant</a:t>
            </a:r>
            <a:r>
              <a:rPr lang="en-US" altLang="en-US"/>
              <a:t> system:</a:t>
            </a:r>
          </a:p>
          <a:p>
            <a:r>
              <a:rPr lang="en-US" altLang="en-US"/>
              <a:t>   </a:t>
            </a:r>
            <a:r>
              <a:rPr lang="en-US" altLang="en-US">
                <a:sym typeface="Symbol" pitchFamily="2" charset="2"/>
              </a:rPr>
              <a:t>⇒ </a:t>
            </a:r>
            <a:r>
              <a:rPr lang="en-US" altLang="en-US"/>
              <a:t>look for </a:t>
            </a:r>
            <a:r>
              <a:rPr lang="en-US" altLang="en-US">
                <a:solidFill>
                  <a:srgbClr val="FF0000"/>
                </a:solidFill>
              </a:rPr>
              <a:t>sinusoidal solutions</a:t>
            </a:r>
            <a:r>
              <a:rPr lang="en-US" altLang="en-US"/>
              <a:t> </a:t>
            </a:r>
            <a:r>
              <a:rPr lang="en-US" altLang="en-US" b="1"/>
              <a:t>E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,</a:t>
            </a:r>
            <a:r>
              <a:rPr lang="en-US" altLang="en-US" i="1"/>
              <a:t>t</a:t>
            </a:r>
            <a:r>
              <a:rPr lang="en-US" altLang="en-US"/>
              <a:t>) = </a:t>
            </a:r>
            <a:r>
              <a:rPr lang="en-US" altLang="en-US" b="1"/>
              <a:t>E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)</a:t>
            </a:r>
            <a:r>
              <a:rPr lang="en-US" altLang="en-US" i="1"/>
              <a:t>e</a:t>
            </a:r>
            <a:r>
              <a:rPr lang="en-US" altLang="en-US" baseline="30000"/>
              <a:t>–</a:t>
            </a:r>
            <a:r>
              <a:rPr lang="en-US" altLang="en-US" i="1" baseline="30000"/>
              <a:t>i</a:t>
            </a:r>
            <a:r>
              <a:rPr lang="en-US" altLang="en-US" i="1" baseline="30000">
                <a:latin typeface="Symbol" pitchFamily="2" charset="2"/>
              </a:rPr>
              <a:t>ω</a:t>
            </a:r>
            <a:r>
              <a:rPr lang="en-US" altLang="en-US" i="1" baseline="30000"/>
              <a:t>t</a:t>
            </a:r>
            <a:r>
              <a:rPr lang="en-US" altLang="en-US"/>
              <a:t>,  </a:t>
            </a:r>
            <a:r>
              <a:rPr lang="en-US" altLang="en-US" b="1"/>
              <a:t>H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,</a:t>
            </a:r>
            <a:r>
              <a:rPr lang="en-US" altLang="en-US" i="1"/>
              <a:t>t</a:t>
            </a:r>
            <a:r>
              <a:rPr lang="en-US" altLang="en-US"/>
              <a:t>) = </a:t>
            </a:r>
            <a:r>
              <a:rPr lang="en-US" altLang="en-US" b="1"/>
              <a:t>H</a:t>
            </a:r>
            <a:r>
              <a:rPr lang="en-US" altLang="en-US"/>
              <a:t>(</a:t>
            </a:r>
            <a:r>
              <a:rPr lang="en-US" altLang="en-US" b="1"/>
              <a:t>x</a:t>
            </a:r>
            <a:r>
              <a:rPr lang="en-US" altLang="en-US"/>
              <a:t>)</a:t>
            </a:r>
            <a:r>
              <a:rPr lang="en-US" altLang="en-US" i="1"/>
              <a:t>e</a:t>
            </a:r>
            <a:r>
              <a:rPr lang="en-US" altLang="en-US" baseline="30000"/>
              <a:t>–</a:t>
            </a:r>
            <a:r>
              <a:rPr lang="en-US" altLang="en-US" i="1" baseline="30000"/>
              <a:t>i</a:t>
            </a:r>
            <a:r>
              <a:rPr lang="en-US" altLang="en-US" i="1" baseline="30000">
                <a:latin typeface="Symbol" pitchFamily="2" charset="2"/>
              </a:rPr>
              <a:t>ω</a:t>
            </a:r>
            <a:r>
              <a:rPr lang="en-US" altLang="en-US" i="1" baseline="30000"/>
              <a:t>t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C3225978-BAAC-2343-9CEB-EF88FEDF6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913" y="4038600"/>
            <a:ext cx="30622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</a:rPr>
              <a:t>(i.e. Fourier transform)</a:t>
            </a:r>
          </a:p>
        </p:txBody>
      </p:sp>
      <p:graphicFrame>
        <p:nvGraphicFramePr>
          <p:cNvPr id="28680" name="Object 10">
            <a:extLst>
              <a:ext uri="{FF2B5EF4-FFF2-40B4-BE49-F238E27FC236}">
                <a16:creationId xmlns:a16="http://schemas.microsoft.com/office/drawing/2014/main" id="{61C3FAA6-9687-B14D-A60A-C2EBC38546D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84800" y="5067300"/>
          <a:ext cx="1930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0" name="Equation" r:id="rId11" imgW="965200" imgH="203200" progId="Equation.DSMT4">
                  <p:embed/>
                </p:oleObj>
              </mc:Choice>
              <mc:Fallback>
                <p:oleObj name="Equation" r:id="rId11" imgW="965200" imgH="2032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84800" y="5067300"/>
                        <a:ext cx="1930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11">
            <a:extLst>
              <a:ext uri="{FF2B5EF4-FFF2-40B4-BE49-F238E27FC236}">
                <a16:creationId xmlns:a16="http://schemas.microsoft.com/office/drawing/2014/main" id="{8377D5A6-DFCA-224E-8AA7-A2FBD4574DE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8300" y="5067300"/>
          <a:ext cx="259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31" name="Equation" r:id="rId13" imgW="1295400" imgH="203200" progId="Equation.DSMT4">
                  <p:embed/>
                </p:oleObj>
              </mc:Choice>
              <mc:Fallback>
                <p:oleObj name="Equation" r:id="rId13" imgW="1295400" imgH="203200" progId="Equation.DSMT4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5067300"/>
                        <a:ext cx="259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8" name="Text Box 12">
            <a:extLst>
              <a:ext uri="{FF2B5EF4-FFF2-40B4-BE49-F238E27FC236}">
                <a16:creationId xmlns:a16="http://schemas.microsoft.com/office/drawing/2014/main" id="{23939D8E-C952-AE4B-A0F1-5331D91AD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6003925"/>
            <a:ext cx="3517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… these, we can work with</a:t>
            </a:r>
          </a:p>
        </p:txBody>
      </p:sp>
      <p:sp>
        <p:nvSpPr>
          <p:cNvPr id="24589" name="Text Box 13">
            <a:extLst>
              <a:ext uri="{FF2B5EF4-FFF2-40B4-BE49-F238E27FC236}">
                <a16:creationId xmlns:a16="http://schemas.microsoft.com/office/drawing/2014/main" id="{73634DE6-85A6-B743-8789-CAC35D8337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3" y="5867400"/>
            <a:ext cx="4021137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[ note: real materials have</a:t>
            </a:r>
          </a:p>
          <a:p>
            <a:r>
              <a:rPr lang="en-US" altLang="en-US" sz="1800"/>
              <a:t>	</a:t>
            </a:r>
            <a:r>
              <a:rPr lang="en-US" altLang="en-US" sz="1800" i="1"/>
              <a:t>dispersion</a:t>
            </a:r>
            <a:r>
              <a:rPr lang="en-US" altLang="en-US" sz="1800"/>
              <a:t>: </a:t>
            </a:r>
            <a:r>
              <a:rPr lang="en-US" altLang="en-US" sz="1800">
                <a:latin typeface="Symbol" pitchFamily="2" charset="2"/>
              </a:rPr>
              <a:t>ε</a:t>
            </a:r>
            <a:r>
              <a:rPr lang="en-US" altLang="en-US" sz="1800"/>
              <a:t> depends on </a:t>
            </a:r>
            <a:r>
              <a:rPr lang="en-US" altLang="en-US" sz="1800">
                <a:latin typeface="Symbol" pitchFamily="2" charset="2"/>
              </a:rPr>
              <a:t>ω</a:t>
            </a:r>
            <a:endParaRPr lang="en-US" altLang="en-US" sz="1800"/>
          </a:p>
          <a:p>
            <a:r>
              <a:rPr lang="en-US" altLang="en-US" sz="1800"/>
              <a:t>	= </a:t>
            </a:r>
            <a:r>
              <a:rPr lang="en-US" altLang="en-US" sz="1800" i="1"/>
              <a:t>non-instantaneous</a:t>
            </a:r>
            <a:r>
              <a:rPr lang="en-US" altLang="en-US" sz="1800"/>
              <a:t> response ]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C64FBDA-A1D8-6E48-AE0A-435F7FADC4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Dimensionless Maxwell</a:t>
            </a:r>
          </a:p>
        </p:txBody>
      </p:sp>
      <p:graphicFrame>
        <p:nvGraphicFramePr>
          <p:cNvPr id="28680" name="Object 10">
            <a:extLst>
              <a:ext uri="{FF2B5EF4-FFF2-40B4-BE49-F238E27FC236}">
                <a16:creationId xmlns:a16="http://schemas.microsoft.com/office/drawing/2014/main" id="{61C3FAA6-9687-B14D-A60A-C2EBC38546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955724"/>
              </p:ext>
            </p:extLst>
          </p:nvPr>
        </p:nvGraphicFramePr>
        <p:xfrm>
          <a:off x="5257800" y="1295400"/>
          <a:ext cx="19304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7" name="Equation" r:id="rId3" imgW="965200" imgH="203200" progId="Equation.DSMT4">
                  <p:embed/>
                </p:oleObj>
              </mc:Choice>
              <mc:Fallback>
                <p:oleObj name="Equation" r:id="rId3" imgW="965200" imgH="203200" progId="Equation.DSMT4">
                  <p:embed/>
                  <p:pic>
                    <p:nvPicPr>
                      <p:cNvPr id="28680" name="Object 10">
                        <a:extLst>
                          <a:ext uri="{FF2B5EF4-FFF2-40B4-BE49-F238E27FC236}">
                            <a16:creationId xmlns:a16="http://schemas.microsoft.com/office/drawing/2014/main" id="{61C3FAA6-9687-B14D-A60A-C2EBC38546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295400"/>
                        <a:ext cx="19304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81" name="Object 11">
            <a:extLst>
              <a:ext uri="{FF2B5EF4-FFF2-40B4-BE49-F238E27FC236}">
                <a16:creationId xmlns:a16="http://schemas.microsoft.com/office/drawing/2014/main" id="{8377D5A6-DFCA-224E-8AA7-A2FBD4574D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4762761"/>
              </p:ext>
            </p:extLst>
          </p:nvPr>
        </p:nvGraphicFramePr>
        <p:xfrm>
          <a:off x="1511300" y="1295400"/>
          <a:ext cx="2590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8" name="Equation" r:id="rId5" imgW="1295400" imgH="203200" progId="Equation.DSMT4">
                  <p:embed/>
                </p:oleObj>
              </mc:Choice>
              <mc:Fallback>
                <p:oleObj name="Equation" r:id="rId5" imgW="1295400" imgH="203200" progId="Equation.DSMT4">
                  <p:embed/>
                  <p:pic>
                    <p:nvPicPr>
                      <p:cNvPr id="28681" name="Object 11">
                        <a:extLst>
                          <a:ext uri="{FF2B5EF4-FFF2-40B4-BE49-F238E27FC236}">
                            <a16:creationId xmlns:a16="http://schemas.microsoft.com/office/drawing/2014/main" id="{8377D5A6-DFCA-224E-8AA7-A2FBD4574D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1300" y="1295400"/>
                        <a:ext cx="2590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84056B8-F011-2A4C-8AAA-8E2395AD1840}"/>
              </a:ext>
            </a:extLst>
          </p:cNvPr>
          <p:cNvCxnSpPr/>
          <p:nvPr/>
        </p:nvCxnSpPr>
        <p:spPr bwMode="auto">
          <a:xfrm flipH="1">
            <a:off x="2971800" y="1295400"/>
            <a:ext cx="381000" cy="533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7C1F14-E37A-6844-AD9B-52EB2A83C007}"/>
              </a:ext>
            </a:extLst>
          </p:cNvPr>
          <p:cNvCxnSpPr/>
          <p:nvPr/>
        </p:nvCxnSpPr>
        <p:spPr bwMode="auto">
          <a:xfrm flipH="1">
            <a:off x="6400800" y="1219200"/>
            <a:ext cx="609600" cy="609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0FD54A6-3AB6-354C-8015-D28983B85BF5}"/>
              </a:ext>
            </a:extLst>
          </p:cNvPr>
          <p:cNvSpPr txBox="1"/>
          <p:nvPr/>
        </p:nvSpPr>
        <p:spPr>
          <a:xfrm>
            <a:off x="825500" y="2133600"/>
            <a:ext cx="763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rescale</a:t>
            </a:r>
            <a:r>
              <a:rPr lang="en-US" dirty="0"/>
              <a:t> the </a:t>
            </a:r>
            <a:r>
              <a:rPr lang="en-US" dirty="0">
                <a:solidFill>
                  <a:srgbClr val="FF0000"/>
                </a:solidFill>
              </a:rPr>
              <a:t>units </a:t>
            </a:r>
            <a:r>
              <a:rPr lang="en-US" dirty="0"/>
              <a:t>so that </a:t>
            </a:r>
            <a:r>
              <a:rPr lang="el-GR" dirty="0">
                <a:solidFill>
                  <a:srgbClr val="FF0000"/>
                </a:solidFill>
              </a:rPr>
              <a:t>ε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and </a:t>
            </a:r>
            <a:r>
              <a:rPr lang="el-GR" dirty="0">
                <a:solidFill>
                  <a:srgbClr val="FF0000"/>
                </a:solidFill>
              </a:rPr>
              <a:t>μ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both = 1    (</a:t>
            </a:r>
            <a:r>
              <a:rPr lang="en-US" i="1" dirty="0">
                <a:solidFill>
                  <a:srgbClr val="FF0000"/>
                </a:solidFill>
              </a:rPr>
              <a:t>c</a:t>
            </a:r>
            <a:r>
              <a:rPr lang="en-US" dirty="0">
                <a:solidFill>
                  <a:srgbClr val="FF0000"/>
                </a:solidFill>
              </a:rPr>
              <a:t> = 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FBA0C-9C08-5344-9478-2DDAECE6BD31}"/>
              </a:ext>
            </a:extLst>
          </p:cNvPr>
          <p:cNvSpPr txBox="1"/>
          <p:nvPr/>
        </p:nvSpPr>
        <p:spPr>
          <a:xfrm>
            <a:off x="457200" y="2743200"/>
            <a:ext cx="3137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432FF"/>
                </a:solidFill>
              </a:rPr>
              <a:t>Scale-invariance: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2CEE0-BF15-9C4E-BD44-BC3D65177363}"/>
                  </a:ext>
                </a:extLst>
              </p:cNvPr>
              <p:cNvSpPr txBox="1"/>
              <p:nvPr/>
            </p:nvSpPr>
            <p:spPr>
              <a:xfrm>
                <a:off x="718457" y="3284815"/>
                <a:ext cx="85344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we </a:t>
                </a:r>
                <a:r>
                  <a:rPr lang="en-US" dirty="0">
                    <a:solidFill>
                      <a:srgbClr val="0432FF"/>
                    </a:solidFill>
                  </a:rPr>
                  <a:t>rescale space </a:t>
                </a:r>
                <a:r>
                  <a:rPr lang="en-US" dirty="0"/>
                  <a:t>by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	           </a:t>
                </a:r>
                <a:r>
                  <a:rPr lang="en-US" dirty="0"/>
                  <a:t>(equivalently, wavelength </a:t>
                </a:r>
                <a14:m>
                  <m:oMath xmlns:m="http://schemas.openxmlformats.org/officeDocument/2006/math">
                    <m:r>
                      <a:rPr lang="el-GR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solidFill>
                          <a:srgbClr val="0432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),</a:t>
                </a:r>
              </a:p>
              <a:p>
                <a:r>
                  <a:rPr lang="en-US" dirty="0"/>
                  <a:t>the Maxwell equations </a:t>
                </a:r>
                <a:r>
                  <a:rPr lang="en-US" dirty="0">
                    <a:solidFill>
                      <a:srgbClr val="0432FF"/>
                    </a:solidFill>
                  </a:rPr>
                  <a:t>don’t change</a:t>
                </a:r>
              </a:p>
              <a:p>
                <a:r>
                  <a:rPr lang="en-US" dirty="0"/>
                  <a:t>		(assuming same </a:t>
                </a:r>
                <a:r>
                  <a:rPr lang="el-GR" dirty="0"/>
                  <a:t>ε</a:t>
                </a:r>
                <a:r>
                  <a:rPr lang="en-US" dirty="0"/>
                  <a:t> and </a:t>
                </a:r>
                <a:r>
                  <a:rPr lang="el-GR" dirty="0"/>
                  <a:t>μ</a:t>
                </a:r>
                <a:r>
                  <a:rPr lang="en-US" dirty="0"/>
                  <a:t>!)</a:t>
                </a:r>
              </a:p>
              <a:p>
                <a:endParaRPr lang="en-US" dirty="0"/>
              </a:p>
              <a:p>
                <a:r>
                  <a:rPr lang="en-US" dirty="0"/>
                  <a:t>This means we can set any convenient distance = 1.</a:t>
                </a:r>
              </a:p>
              <a:p>
                <a:endParaRPr lang="en-US" dirty="0"/>
              </a:p>
              <a:p>
                <a:r>
                  <a:rPr lang="en-US" dirty="0"/>
                  <a:t>Equivalently, pick a typical </a:t>
                </a:r>
                <a:r>
                  <a:rPr lang="en-US" dirty="0" err="1">
                    <a:solidFill>
                      <a:srgbClr val="0432FF"/>
                    </a:solidFill>
                  </a:rPr>
                  <a:t>lengthscale</a:t>
                </a:r>
                <a:r>
                  <a:rPr lang="en-US" dirty="0">
                    <a:solidFill>
                      <a:srgbClr val="0432FF"/>
                    </a:solidFill>
                  </a:rPr>
                  <a:t> </a:t>
                </a:r>
                <a:r>
                  <a:rPr lang="en-US" i="1" dirty="0">
                    <a:solidFill>
                      <a:srgbClr val="0432FF"/>
                    </a:solidFill>
                  </a:rPr>
                  <a:t>a</a:t>
                </a:r>
                <a:r>
                  <a:rPr lang="el-GR" i="1" dirty="0">
                    <a:solidFill>
                      <a:srgbClr val="0432FF"/>
                    </a:solidFill>
                  </a:rPr>
                  <a:t> </a:t>
                </a:r>
                <a:r>
                  <a:rPr lang="en-US" dirty="0"/>
                  <a:t>and write all distances (and </a:t>
                </a:r>
                <a:r>
                  <a:rPr lang="el-GR" dirty="0"/>
                  <a:t>λ)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0432FF"/>
                    </a:solidFill>
                  </a:rPr>
                  <a:t>in units of </a:t>
                </a:r>
                <a:r>
                  <a:rPr lang="en-US" i="1" dirty="0">
                    <a:solidFill>
                      <a:srgbClr val="0432FF"/>
                    </a:solidFill>
                  </a:rPr>
                  <a:t>a</a:t>
                </a:r>
                <a:r>
                  <a:rPr lang="en-US" dirty="0"/>
                  <a:t>, and all frequencies </a:t>
                </a:r>
                <a:r>
                  <a:rPr lang="el-GR" i="1" dirty="0"/>
                  <a:t>ω</a:t>
                </a:r>
                <a:r>
                  <a:rPr lang="en-US" dirty="0"/>
                  <a:t> in units of 2π</a:t>
                </a:r>
                <a:r>
                  <a:rPr lang="en-US" i="1" dirty="0">
                    <a:solidFill>
                      <a:srgbClr val="FF0000"/>
                    </a:solidFill>
                  </a:rPr>
                  <a:t>c</a:t>
                </a:r>
                <a:r>
                  <a:rPr lang="en-US"/>
                  <a:t>/</a:t>
                </a:r>
                <a:r>
                  <a:rPr lang="en-US" i="1"/>
                  <a:t>a.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52CEE0-BF15-9C4E-BD44-BC3D65177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457" y="3284815"/>
                <a:ext cx="8534400" cy="3416320"/>
              </a:xfrm>
              <a:prstGeom prst="rect">
                <a:avLst/>
              </a:prstGeom>
              <a:blipFill>
                <a:blip r:embed="rId7"/>
                <a:stretch>
                  <a:fillRect l="-1189" t="-1481" b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159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A07CE4E1-A5EF-9141-AD06-53372F710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6248400" cy="838200"/>
          </a:xfrm>
        </p:spPr>
        <p:txBody>
          <a:bodyPr/>
          <a:lstStyle/>
          <a:p>
            <a:pPr eaLnBrk="1" hangingPunct="1"/>
            <a:r>
              <a:rPr lang="en-US" altLang="en-US"/>
              <a:t>Maxwell</a:t>
            </a:r>
            <a:r>
              <a:rPr lang="en-US" altLang="en-US">
                <a:latin typeface="Arial" panose="020B0604020202020204" pitchFamily="34" charset="0"/>
              </a:rPr>
              <a:t>’</a:t>
            </a:r>
            <a:r>
              <a:rPr lang="en-US" altLang="ja-JP"/>
              <a:t>s Equations</a:t>
            </a:r>
            <a:endParaRPr lang="en-US" altLang="en-US"/>
          </a:p>
        </p:txBody>
      </p:sp>
      <p:pic>
        <p:nvPicPr>
          <p:cNvPr id="21507" name="Picture 3">
            <a:extLst>
              <a:ext uri="{FF2B5EF4-FFF2-40B4-BE49-F238E27FC236}">
                <a16:creationId xmlns:a16="http://schemas.microsoft.com/office/drawing/2014/main" id="{02925D2C-827B-1843-AD62-A1ED7AEC16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76200"/>
            <a:ext cx="1849438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1508" name="Text Box 4">
            <a:extLst>
              <a:ext uri="{FF2B5EF4-FFF2-40B4-BE49-F238E27FC236}">
                <a16:creationId xmlns:a16="http://schemas.microsoft.com/office/drawing/2014/main" id="{7ACAD8E0-A345-DC42-BDFE-3B02B54EF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43188"/>
            <a:ext cx="21780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James Clerk Maxwell</a:t>
            </a:r>
          </a:p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1864</a:t>
            </a:r>
          </a:p>
        </p:txBody>
      </p:sp>
      <p:graphicFrame>
        <p:nvGraphicFramePr>
          <p:cNvPr id="14340" name="Object 5">
            <a:extLst>
              <a:ext uri="{FF2B5EF4-FFF2-40B4-BE49-F238E27FC236}">
                <a16:creationId xmlns:a16="http://schemas.microsoft.com/office/drawing/2014/main" id="{6ED4349F-8AE1-7744-A613-D31FD30908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37100" y="914400"/>
          <a:ext cx="1143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3" name="Equation" r:id="rId4" imgW="571500" imgH="177800" progId="Equation.DSMT4">
                  <p:embed/>
                </p:oleObj>
              </mc:Choice>
              <mc:Fallback>
                <p:oleObj name="Equation" r:id="rId4" imgW="571500" imgH="1778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7100" y="914400"/>
                        <a:ext cx="11430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1" name="Object 6">
            <a:extLst>
              <a:ext uri="{FF2B5EF4-FFF2-40B4-BE49-F238E27FC236}">
                <a16:creationId xmlns:a16="http://schemas.microsoft.com/office/drawing/2014/main" id="{3FBA951F-5075-E74E-9525-C3477073E4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11700" y="1524000"/>
          <a:ext cx="11938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4" name="Equation" r:id="rId6" imgW="596900" imgH="203200" progId="Equation.DSMT4">
                  <p:embed/>
                </p:oleObj>
              </mc:Choice>
              <mc:Fallback>
                <p:oleObj name="Equation" r:id="rId6" imgW="596900" imgH="203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1700" y="1524000"/>
                        <a:ext cx="11938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2" name="Object 7">
            <a:extLst>
              <a:ext uri="{FF2B5EF4-FFF2-40B4-BE49-F238E27FC236}">
                <a16:creationId xmlns:a16="http://schemas.microsoft.com/office/drawing/2014/main" id="{FF49ACAE-6D75-E249-892B-E92EB20652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45000" y="2971800"/>
          <a:ext cx="17272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Equation" r:id="rId8" imgW="863600" imgH="393700" progId="Equation.DSMT4">
                  <p:embed/>
                </p:oleObj>
              </mc:Choice>
              <mc:Fallback>
                <p:oleObj name="Equation" r:id="rId8" imgW="863600" imgH="3937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00" y="2971800"/>
                        <a:ext cx="17272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3" name="Object 8">
            <a:extLst>
              <a:ext uri="{FF2B5EF4-FFF2-40B4-BE49-F238E27FC236}">
                <a16:creationId xmlns:a16="http://schemas.microsoft.com/office/drawing/2014/main" id="{E4FFB93D-F84B-8842-8D1E-80B874C54B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92600" y="2108200"/>
          <a:ext cx="2032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6" name="Equation" r:id="rId10" imgW="1016000" imgH="393700" progId="Equation.DSMT4">
                  <p:embed/>
                </p:oleObj>
              </mc:Choice>
              <mc:Fallback>
                <p:oleObj name="Equation" r:id="rId10" imgW="10160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2600" y="2108200"/>
                        <a:ext cx="2032000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3" name="Text Box 9">
            <a:extLst>
              <a:ext uri="{FF2B5EF4-FFF2-40B4-BE49-F238E27FC236}">
                <a16:creationId xmlns:a16="http://schemas.microsoft.com/office/drawing/2014/main" id="{95C3F23C-B5EE-0740-9449-1B3C2D6E85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2286000"/>
            <a:ext cx="124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>
                <a:latin typeface="Times" charset="0"/>
                <a:ea typeface="ＭＳ Ｐゴシック" charset="0"/>
              </a:rPr>
              <a:t>Ampere:</a:t>
            </a:r>
          </a:p>
        </p:txBody>
      </p:sp>
      <p:sp>
        <p:nvSpPr>
          <p:cNvPr id="21514" name="Text Box 10">
            <a:extLst>
              <a:ext uri="{FF2B5EF4-FFF2-40B4-BE49-F238E27FC236}">
                <a16:creationId xmlns:a16="http://schemas.microsoft.com/office/drawing/2014/main" id="{DA157B4A-E3E5-6F45-B4E9-40AA8F95A5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0800" y="3124200"/>
            <a:ext cx="12493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>
                <a:latin typeface="Times" charset="0"/>
                <a:ea typeface="ＭＳ Ｐゴシック" charset="0"/>
              </a:rPr>
              <a:t>Faraday:</a:t>
            </a:r>
          </a:p>
        </p:txBody>
      </p:sp>
      <p:sp>
        <p:nvSpPr>
          <p:cNvPr id="21515" name="Text Box 11">
            <a:extLst>
              <a:ext uri="{FF2B5EF4-FFF2-40B4-BE49-F238E27FC236}">
                <a16:creationId xmlns:a16="http://schemas.microsoft.com/office/drawing/2014/main" id="{774E9E1B-C75C-CF41-877D-EFC6E105F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0" y="1143000"/>
            <a:ext cx="101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>
                <a:latin typeface="Times" charset="0"/>
                <a:ea typeface="ＭＳ Ｐゴシック" charset="0"/>
              </a:rPr>
              <a:t>Gauss:</a:t>
            </a:r>
          </a:p>
        </p:txBody>
      </p:sp>
      <p:sp>
        <p:nvSpPr>
          <p:cNvPr id="21516" name="Text Box 12">
            <a:extLst>
              <a:ext uri="{FF2B5EF4-FFF2-40B4-BE49-F238E27FC236}">
                <a16:creationId xmlns:a16="http://schemas.microsoft.com/office/drawing/2014/main" id="{77F243F7-D1D8-5745-AA8C-68443D709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4283075"/>
            <a:ext cx="41417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latin typeface="Times" charset="0"/>
                <a:ea typeface="ＭＳ Ｐゴシック" charset="0"/>
              </a:rPr>
              <a:t>E</a:t>
            </a:r>
            <a:r>
              <a:rPr lang="en-US">
                <a:latin typeface="Times" charset="0"/>
                <a:ea typeface="ＭＳ Ｐゴシック" charset="0"/>
              </a:rPr>
              <a:t> = electric field</a:t>
            </a:r>
          </a:p>
          <a:p>
            <a:pPr>
              <a:defRPr/>
            </a:pPr>
            <a:r>
              <a:rPr lang="en-US" b="1">
                <a:latin typeface="Times" charset="0"/>
                <a:ea typeface="ＭＳ Ｐゴシック" charset="0"/>
              </a:rPr>
              <a:t>D</a:t>
            </a:r>
            <a:r>
              <a:rPr lang="en-US">
                <a:latin typeface="Times" charset="0"/>
                <a:ea typeface="ＭＳ Ｐゴシック" charset="0"/>
              </a:rPr>
              <a:t> = displacement field</a:t>
            </a:r>
          </a:p>
          <a:p>
            <a:pPr>
              <a:defRPr/>
            </a:pPr>
            <a:r>
              <a:rPr lang="en-US" b="1">
                <a:latin typeface="Times" charset="0"/>
                <a:ea typeface="ＭＳ Ｐゴシック" charset="0"/>
              </a:rPr>
              <a:t>H</a:t>
            </a:r>
            <a:r>
              <a:rPr lang="en-US">
                <a:latin typeface="Times" charset="0"/>
                <a:ea typeface="ＭＳ Ｐゴシック" charset="0"/>
              </a:rPr>
              <a:t> = magnetic field / induction</a:t>
            </a:r>
          </a:p>
          <a:p>
            <a:pPr>
              <a:defRPr/>
            </a:pPr>
            <a:r>
              <a:rPr lang="en-US" b="1">
                <a:latin typeface="Times" charset="0"/>
                <a:ea typeface="ＭＳ Ｐゴシック" charset="0"/>
              </a:rPr>
              <a:t>B</a:t>
            </a:r>
            <a:r>
              <a:rPr lang="en-US">
                <a:latin typeface="Times" charset="0"/>
                <a:ea typeface="ＭＳ Ｐゴシック" charset="0"/>
              </a:rPr>
              <a:t> = magnetic field / flux density</a:t>
            </a:r>
            <a:endParaRPr lang="en-US" b="1">
              <a:latin typeface="Times" charset="0"/>
              <a:ea typeface="ＭＳ Ｐゴシック" charset="0"/>
            </a:endParaRPr>
          </a:p>
        </p:txBody>
      </p:sp>
      <p:sp>
        <p:nvSpPr>
          <p:cNvPr id="21517" name="Text Box 13">
            <a:extLst>
              <a:ext uri="{FF2B5EF4-FFF2-40B4-BE49-F238E27FC236}">
                <a16:creationId xmlns:a16="http://schemas.microsoft.com/office/drawing/2014/main" id="{D445B20E-ABFA-024A-836C-78176C68CA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343400"/>
            <a:ext cx="3667125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sources:</a:t>
            </a:r>
            <a:r>
              <a:rPr lang="en-US" altLang="en-US"/>
              <a:t> </a:t>
            </a:r>
            <a:r>
              <a:rPr lang="en-US" altLang="en-US" b="1"/>
              <a:t>J</a:t>
            </a:r>
            <a:r>
              <a:rPr lang="en-US" altLang="en-US"/>
              <a:t> = current density</a:t>
            </a:r>
          </a:p>
          <a:p>
            <a:r>
              <a:rPr lang="en-US" altLang="en-US"/>
              <a:t>              </a:t>
            </a:r>
            <a:r>
              <a:rPr lang="en-US" altLang="en-US" i="1">
                <a:latin typeface="Symbol" pitchFamily="2" charset="2"/>
              </a:rPr>
              <a:t>ρ</a:t>
            </a:r>
            <a:r>
              <a:rPr lang="en-US" altLang="en-US"/>
              <a:t> = charge density</a:t>
            </a:r>
          </a:p>
        </p:txBody>
      </p:sp>
      <p:sp>
        <p:nvSpPr>
          <p:cNvPr id="21518" name="Text Box 14">
            <a:extLst>
              <a:ext uri="{FF2B5EF4-FFF2-40B4-BE49-F238E27FC236}">
                <a16:creationId xmlns:a16="http://schemas.microsoft.com/office/drawing/2014/main" id="{D070A7E3-D771-0346-99AB-AAFCA43DC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9625" y="1143000"/>
            <a:ext cx="16033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constitutive</a:t>
            </a:r>
          </a:p>
          <a:p>
            <a:pPr algn="ctr">
              <a:defRPr/>
            </a:pPr>
            <a:r>
              <a:rPr lang="en-US">
                <a:latin typeface="Times" charset="0"/>
                <a:ea typeface="ＭＳ Ｐゴシック" charset="0"/>
              </a:rPr>
              <a:t>relations:</a:t>
            </a:r>
          </a:p>
        </p:txBody>
      </p:sp>
      <p:sp>
        <p:nvSpPr>
          <p:cNvPr id="21519" name="Text Box 15">
            <a:extLst>
              <a:ext uri="{FF2B5EF4-FFF2-40B4-BE49-F238E27FC236}">
                <a16:creationId xmlns:a16="http://schemas.microsoft.com/office/drawing/2014/main" id="{DF8280D9-A84B-C14E-83AD-29B3F06C8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008188"/>
            <a:ext cx="16732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Symbol" pitchFamily="2" charset="2"/>
              </a:rPr>
              <a:t>ε</a:t>
            </a:r>
            <a:r>
              <a:rPr lang="en-US" altLang="en-US" baseline="-25000"/>
              <a:t>0</a:t>
            </a:r>
            <a:r>
              <a:rPr lang="en-US" altLang="en-US" b="1"/>
              <a:t>E</a:t>
            </a:r>
            <a:r>
              <a:rPr lang="en-US" altLang="en-US"/>
              <a:t> = </a:t>
            </a:r>
            <a:r>
              <a:rPr lang="en-US" altLang="en-US" b="1"/>
              <a:t>D</a:t>
            </a:r>
            <a:r>
              <a:rPr lang="en-US" altLang="en-US"/>
              <a:t> – </a:t>
            </a:r>
            <a:r>
              <a:rPr lang="en-US" altLang="en-US" b="1"/>
              <a:t>P</a:t>
            </a:r>
          </a:p>
        </p:txBody>
      </p:sp>
      <p:sp>
        <p:nvSpPr>
          <p:cNvPr id="21520" name="Text Box 16">
            <a:extLst>
              <a:ext uri="{FF2B5EF4-FFF2-40B4-BE49-F238E27FC236}">
                <a16:creationId xmlns:a16="http://schemas.microsoft.com/office/drawing/2014/main" id="{6E0FE694-6734-D04C-9267-791B0F0F9B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6600" y="2481263"/>
            <a:ext cx="19145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1"/>
              <a:t>H</a:t>
            </a:r>
            <a:r>
              <a:rPr lang="en-US" altLang="en-US"/>
              <a:t> = </a:t>
            </a:r>
            <a:r>
              <a:rPr lang="en-US" altLang="en-US" b="1"/>
              <a:t>B</a:t>
            </a:r>
            <a:r>
              <a:rPr lang="en-US" altLang="en-US"/>
              <a:t>/μ</a:t>
            </a:r>
            <a:r>
              <a:rPr lang="en-US" altLang="en-US" baseline="-25000"/>
              <a:t>0</a:t>
            </a:r>
            <a:r>
              <a:rPr lang="en-US" altLang="en-US"/>
              <a:t> –</a:t>
            </a:r>
            <a:r>
              <a:rPr lang="en-US" altLang="en-US" b="1"/>
              <a:t> M</a:t>
            </a:r>
          </a:p>
        </p:txBody>
      </p:sp>
      <p:sp>
        <p:nvSpPr>
          <p:cNvPr id="21521" name="Text Box 17">
            <a:extLst>
              <a:ext uri="{FF2B5EF4-FFF2-40B4-BE49-F238E27FC236}">
                <a16:creationId xmlns:a16="http://schemas.microsoft.com/office/drawing/2014/main" id="{D15FB060-7083-784B-A719-47B4D0DEE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525" y="5486400"/>
            <a:ext cx="37782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</a:rPr>
              <a:t>material response to fields: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    </a:t>
            </a:r>
            <a:r>
              <a:rPr lang="en-US" b="1">
                <a:latin typeface="Times" charset="0"/>
                <a:ea typeface="ＭＳ Ｐゴシック" charset="0"/>
              </a:rPr>
              <a:t>P </a:t>
            </a:r>
            <a:r>
              <a:rPr lang="en-US">
                <a:latin typeface="Times" charset="0"/>
                <a:ea typeface="ＭＳ Ｐゴシック" charset="0"/>
              </a:rPr>
              <a:t>= polarization density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    </a:t>
            </a:r>
            <a:r>
              <a:rPr lang="en-US" b="1">
                <a:latin typeface="Times" charset="0"/>
                <a:ea typeface="ＭＳ Ｐゴシック" charset="0"/>
              </a:rPr>
              <a:t>M</a:t>
            </a:r>
            <a:r>
              <a:rPr lang="en-US">
                <a:latin typeface="Times" charset="0"/>
                <a:ea typeface="ＭＳ Ｐゴシック" charset="0"/>
              </a:rPr>
              <a:t> = magnetization density</a:t>
            </a:r>
            <a:endParaRPr lang="en-US" i="1">
              <a:latin typeface="Times" charset="0"/>
              <a:ea typeface="ＭＳ Ｐゴシック" charset="0"/>
            </a:endParaRPr>
          </a:p>
        </p:txBody>
      </p:sp>
      <p:sp>
        <p:nvSpPr>
          <p:cNvPr id="21522" name="Text Box 18">
            <a:extLst>
              <a:ext uri="{FF2B5EF4-FFF2-40B4-BE49-F238E27FC236}">
                <a16:creationId xmlns:a16="http://schemas.microsoft.com/office/drawing/2014/main" id="{469A0490-6623-AF49-AAEF-87796F8FB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25" y="3810000"/>
            <a:ext cx="2981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>
                <a:latin typeface="Times" charset="0"/>
                <a:ea typeface="ＭＳ Ｐゴシック" charset="0"/>
              </a:rPr>
              <a:t>electromagnetic fields:</a:t>
            </a:r>
          </a:p>
        </p:txBody>
      </p:sp>
      <p:sp>
        <p:nvSpPr>
          <p:cNvPr id="21523" name="Text Box 19">
            <a:extLst>
              <a:ext uri="{FF2B5EF4-FFF2-40B4-BE49-F238E27FC236}">
                <a16:creationId xmlns:a16="http://schemas.microsoft.com/office/drawing/2014/main" id="{10385DBE-6FA6-AB4C-BF48-50792DE2B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5943600"/>
            <a:ext cx="5227638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constants:</a:t>
            </a:r>
            <a:r>
              <a:rPr lang="en-US" altLang="en-US" sz="1800"/>
              <a:t> ε</a:t>
            </a:r>
            <a:r>
              <a:rPr lang="en-US" altLang="en-US" sz="1800" baseline="-25000"/>
              <a:t>0</a:t>
            </a:r>
            <a:r>
              <a:rPr lang="en-US" altLang="en-US" sz="1800"/>
              <a:t>, μ</a:t>
            </a:r>
            <a:r>
              <a:rPr lang="en-US" altLang="en-US" sz="1800" baseline="-25000"/>
              <a:t>0</a:t>
            </a:r>
            <a:r>
              <a:rPr lang="en-US" altLang="en-US" sz="1800"/>
              <a:t> = vacuum permittivity/permeability</a:t>
            </a:r>
          </a:p>
          <a:p>
            <a:r>
              <a:rPr lang="en-US" altLang="en-US" sz="1800"/>
              <a:t>                  </a:t>
            </a:r>
            <a:r>
              <a:rPr lang="en-US" altLang="en-US" sz="1800" i="1"/>
              <a:t>c</a:t>
            </a:r>
            <a:r>
              <a:rPr lang="en-US" altLang="en-US" sz="1800"/>
              <a:t> = vacuum speed of light</a:t>
            </a:r>
            <a:r>
              <a:rPr lang="en-US" altLang="en-US" sz="1800" i="1"/>
              <a:t> </a:t>
            </a:r>
            <a:r>
              <a:rPr lang="en-US" altLang="en-US" sz="1800"/>
              <a:t>= (</a:t>
            </a:r>
            <a:r>
              <a:rPr lang="el-GR" altLang="en-US" sz="1800"/>
              <a:t>ε</a:t>
            </a:r>
            <a:r>
              <a:rPr lang="en-US" altLang="en-US" sz="1800" baseline="-25000"/>
              <a:t>0</a:t>
            </a:r>
            <a:r>
              <a:rPr lang="en-US" altLang="en-US" sz="1800"/>
              <a:t> </a:t>
            </a:r>
            <a:r>
              <a:rPr lang="el-GR" altLang="en-US" sz="1800"/>
              <a:t>μ</a:t>
            </a:r>
            <a:r>
              <a:rPr lang="en-US" altLang="en-US" sz="1800" baseline="-25000"/>
              <a:t>0</a:t>
            </a:r>
            <a:r>
              <a:rPr lang="en-US" altLang="en-US" sz="1800"/>
              <a:t>)</a:t>
            </a:r>
            <a:r>
              <a:rPr lang="en-US" altLang="en-US" sz="1800" baseline="30000"/>
              <a:t>-1/2</a:t>
            </a:r>
            <a:endParaRPr lang="en-US" altLang="en-US"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2C60060-C3A7-9148-9E23-F41C5998FA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Light is a Wave </a:t>
            </a:r>
            <a:r>
              <a:rPr lang="en-US" sz="2000">
                <a:cs typeface="+mj-cs"/>
              </a:rPr>
              <a:t>(and a quantum particle)</a:t>
            </a:r>
            <a:endParaRPr lang="en-US">
              <a:cs typeface="+mj-cs"/>
            </a:endParaRPr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768CFB72-2577-F442-B02E-E84C2A199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88" y="56991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4A92752A-5135-4D44-88E6-BA386BA1F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638800"/>
            <a:ext cx="2540000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5364" name="Group 13">
            <a:extLst>
              <a:ext uri="{FF2B5EF4-FFF2-40B4-BE49-F238E27FC236}">
                <a16:creationId xmlns:a16="http://schemas.microsoft.com/office/drawing/2014/main" id="{19B7D97C-76E8-7D40-AFB0-42D56B01C2AB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4106" name="Rectangle 10">
              <a:extLst>
                <a:ext uri="{FF2B5EF4-FFF2-40B4-BE49-F238E27FC236}">
                  <a16:creationId xmlns:a16="http://schemas.microsoft.com/office/drawing/2014/main" id="{DF44A34C-B2C1-1F4E-9D2C-AF5B8E11A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4107" name="AutoShape 11">
              <a:extLst>
                <a:ext uri="{FF2B5EF4-FFF2-40B4-BE49-F238E27FC236}">
                  <a16:creationId xmlns:a16="http://schemas.microsoft.com/office/drawing/2014/main" id="{74526A04-9EAA-E844-84E0-812760C044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8" name="Oval 12">
              <a:extLst>
                <a:ext uri="{FF2B5EF4-FFF2-40B4-BE49-F238E27FC236}">
                  <a16:creationId xmlns:a16="http://schemas.microsoft.com/office/drawing/2014/main" id="{95B182F0-B026-7947-AAAB-56C0C2297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4110" name="Text Box 14">
            <a:extLst>
              <a:ext uri="{FF2B5EF4-FFF2-40B4-BE49-F238E27FC236}">
                <a16:creationId xmlns:a16="http://schemas.microsoft.com/office/drawing/2014/main" id="{50154B81-7A86-8D44-A8F5-8BA5001F5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5943600"/>
            <a:ext cx="2520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out-of-plane electric field</a:t>
            </a:r>
          </a:p>
        </p:txBody>
      </p:sp>
      <p:sp>
        <p:nvSpPr>
          <p:cNvPr id="4111" name="Text Box 15">
            <a:extLst>
              <a:ext uri="{FF2B5EF4-FFF2-40B4-BE49-F238E27FC236}">
                <a16:creationId xmlns:a16="http://schemas.microsoft.com/office/drawing/2014/main" id="{23F84965-6B73-E04D-B4B1-86BA5C489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518150"/>
            <a:ext cx="35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+</a:t>
            </a:r>
          </a:p>
        </p:txBody>
      </p:sp>
      <p:sp>
        <p:nvSpPr>
          <p:cNvPr id="4112" name="Text Box 16">
            <a:extLst>
              <a:ext uri="{FF2B5EF4-FFF2-40B4-BE49-F238E27FC236}">
                <a16:creationId xmlns:a16="http://schemas.microsoft.com/office/drawing/2014/main" id="{A25FE367-8BF5-7846-A4C2-68F021C19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75" y="5522913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–</a:t>
            </a:r>
          </a:p>
        </p:txBody>
      </p:sp>
      <p:sp>
        <p:nvSpPr>
          <p:cNvPr id="4113" name="Text Box 17">
            <a:extLst>
              <a:ext uri="{FF2B5EF4-FFF2-40B4-BE49-F238E27FC236}">
                <a16:creationId xmlns:a16="http://schemas.microsoft.com/office/drawing/2014/main" id="{EB3E5316-B1EB-8C4A-8F88-D8B25F843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2514600"/>
            <a:ext cx="10858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(</a:t>
            </a:r>
            <a:r>
              <a:rPr lang="en-US" sz="1800" i="1">
                <a:latin typeface="Times" charset="0"/>
                <a:ea typeface="ＭＳ Ｐゴシック" charset="0"/>
              </a:rPr>
              <a:t>a little laser</a:t>
            </a:r>
            <a:r>
              <a:rPr lang="en-US" sz="1800">
                <a:latin typeface="Times" charset="0"/>
                <a:ea typeface="ＭＳ Ｐゴシック" charset="0"/>
              </a:rPr>
              <a:t>)</a:t>
            </a:r>
          </a:p>
        </p:txBody>
      </p:sp>
      <p:sp>
        <p:nvSpPr>
          <p:cNvPr id="4114" name="Line 18">
            <a:extLst>
              <a:ext uri="{FF2B5EF4-FFF2-40B4-BE49-F238E27FC236}">
                <a16:creationId xmlns:a16="http://schemas.microsoft.com/office/drawing/2014/main" id="{FF618B3A-CC5B-2E40-92EA-19A98E9CF64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319213"/>
            <a:ext cx="5334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4115" name="Text Box 19">
            <a:extLst>
              <a:ext uri="{FF2B5EF4-FFF2-40B4-BE49-F238E27FC236}">
                <a16:creationId xmlns:a16="http://schemas.microsoft.com/office/drawing/2014/main" id="{A47A7B50-9AF8-8542-B4E3-2A314EC74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5925" y="854075"/>
            <a:ext cx="6019800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color </a:t>
            </a:r>
            <a:r>
              <a:rPr lang="en-US" altLang="en-US">
                <a:solidFill>
                  <a:srgbClr val="FF0000"/>
                </a:solidFill>
                <a:sym typeface="Symbol" pitchFamily="2" charset="2"/>
              </a:rPr>
              <a:t>~ </a:t>
            </a:r>
            <a:r>
              <a:rPr lang="en-US" altLang="en-US">
                <a:solidFill>
                  <a:srgbClr val="FF0000"/>
                </a:solidFill>
              </a:rPr>
              <a:t>wavelength λ</a:t>
            </a:r>
            <a:r>
              <a:rPr lang="en-US" altLang="en-US"/>
              <a:t> </a:t>
            </a:r>
            <a:r>
              <a:rPr lang="en-US" altLang="en-US">
                <a:sym typeface="Symbol" pitchFamily="2" charset="2"/>
              </a:rPr>
              <a:t>≈</a:t>
            </a:r>
            <a:r>
              <a:rPr lang="en-US" altLang="en-US"/>
              <a:t> 500nm for visible light</a:t>
            </a:r>
          </a:p>
        </p:txBody>
      </p:sp>
      <p:sp>
        <p:nvSpPr>
          <p:cNvPr id="4117" name="Line 21">
            <a:extLst>
              <a:ext uri="{FF2B5EF4-FFF2-40B4-BE49-F238E27FC236}">
                <a16:creationId xmlns:a16="http://schemas.microsoft.com/office/drawing/2014/main" id="{4F5C06C0-A505-2541-BBCC-8CBD6DD819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124301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4118" name="Line 22">
            <a:extLst>
              <a:ext uri="{FF2B5EF4-FFF2-40B4-BE49-F238E27FC236}">
                <a16:creationId xmlns:a16="http://schemas.microsoft.com/office/drawing/2014/main" id="{39D3629E-E603-F944-A640-C586EBA06A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57800" y="1243013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4122" name="Line 26">
            <a:extLst>
              <a:ext uri="{FF2B5EF4-FFF2-40B4-BE49-F238E27FC236}">
                <a16:creationId xmlns:a16="http://schemas.microsoft.com/office/drawing/2014/main" id="{BDCEAEAA-8118-F14D-B320-F394A0951A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324600" y="5486400"/>
            <a:ext cx="990600" cy="2286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Times" charset="0"/>
              <a:ea typeface="ＭＳ Ｐゴシック" charset="0"/>
            </a:endParaRPr>
          </a:p>
        </p:txBody>
      </p:sp>
      <p:sp>
        <p:nvSpPr>
          <p:cNvPr id="4123" name="Text Box 27">
            <a:extLst>
              <a:ext uri="{FF2B5EF4-FFF2-40B4-BE49-F238E27FC236}">
                <a16:creationId xmlns:a16="http://schemas.microsoft.com/office/drawing/2014/main" id="{6252FD61-56F9-CC4B-9D06-1BBA6B5C9408}"/>
              </a:ext>
            </a:extLst>
          </p:cNvPr>
          <p:cNvSpPr txBox="1">
            <a:spLocks noChangeArrowheads="1"/>
          </p:cNvSpPr>
          <p:nvPr/>
        </p:nvSpPr>
        <p:spPr bwMode="auto">
          <a:xfrm rot="731446">
            <a:off x="5311775" y="5729288"/>
            <a:ext cx="3644900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speed </a:t>
            </a:r>
            <a:r>
              <a:rPr lang="en-US" altLang="en-US" i="1">
                <a:solidFill>
                  <a:srgbClr val="FF0000"/>
                </a:solidFill>
              </a:rPr>
              <a:t>c</a:t>
            </a:r>
            <a:r>
              <a:rPr lang="en-US" altLang="en-US"/>
              <a:t> </a:t>
            </a:r>
            <a:r>
              <a:rPr lang="en-US" altLang="en-US">
                <a:sym typeface="Symbol" pitchFamily="2" charset="2"/>
              </a:rPr>
              <a:t>≈ 186,000 miles/sec</a:t>
            </a:r>
            <a:endParaRPr lang="en-US" altLang="en-US"/>
          </a:p>
        </p:txBody>
      </p:sp>
      <p:sp>
        <p:nvSpPr>
          <p:cNvPr id="4124" name="Text Box 28">
            <a:extLst>
              <a:ext uri="{FF2B5EF4-FFF2-40B4-BE49-F238E27FC236}">
                <a16:creationId xmlns:a16="http://schemas.microsoft.com/office/drawing/2014/main" id="{AA32BC9F-676F-2644-A758-8498C268D6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3886200"/>
            <a:ext cx="125253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wave</a:t>
            </a:r>
          </a:p>
          <a:p>
            <a:pPr>
              <a:defRPr/>
            </a:pPr>
            <a:r>
              <a:rPr lang="en-US" sz="20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spreading:</a:t>
            </a:r>
          </a:p>
          <a:p>
            <a:pPr>
              <a:defRPr/>
            </a:pPr>
            <a:r>
              <a:rPr lang="en-US" sz="2000" i="1">
                <a:solidFill>
                  <a:schemeClr val="accent2"/>
                </a:solidFill>
                <a:latin typeface="Times" charset="0"/>
                <a:ea typeface="ＭＳ Ｐゴシック" charset="0"/>
              </a:rPr>
              <a:t>diffraction</a:t>
            </a:r>
            <a:endParaRPr lang="en-US" sz="2000">
              <a:solidFill>
                <a:schemeClr val="accent2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2" name="tutorial-vac-0.27.mpg">
            <a:hlinkClick r:id="" action="ppaction://media"/>
            <a:extLst>
              <a:ext uri="{FF2B5EF4-FFF2-40B4-BE49-F238E27FC236}">
                <a16:creationId xmlns:a16="http://schemas.microsoft.com/office/drawing/2014/main" id="{44710646-B115-5949-A1DB-8BB46230F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35100" y="1525249"/>
            <a:ext cx="7645400" cy="383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B34BA74A-6FB8-744B-9D97-295C36362D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When can we solve this mess?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F26508F8-F2BE-1F4A-A67E-C03422403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219200"/>
            <a:ext cx="5097463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Very </a:t>
            </a:r>
            <a:r>
              <a:rPr lang="en-US" altLang="en-US">
                <a:solidFill>
                  <a:schemeClr val="accent2"/>
                </a:solidFill>
              </a:rPr>
              <a:t>small</a:t>
            </a:r>
            <a:r>
              <a:rPr lang="en-US" altLang="en-US"/>
              <a:t> wavelengths: </a:t>
            </a:r>
            <a:r>
              <a:rPr lang="en-US" altLang="en-US">
                <a:solidFill>
                  <a:srgbClr val="FF0000"/>
                </a:solidFill>
              </a:rPr>
              <a:t>ray optics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• Very </a:t>
            </a:r>
            <a:r>
              <a:rPr lang="en-US" altLang="en-US">
                <a:solidFill>
                  <a:schemeClr val="accent2"/>
                </a:solidFill>
              </a:rPr>
              <a:t>large</a:t>
            </a:r>
            <a:r>
              <a:rPr lang="en-US" altLang="en-US"/>
              <a:t> wavelengths:</a:t>
            </a:r>
          </a:p>
          <a:p>
            <a:r>
              <a:rPr lang="en-US" altLang="en-US"/>
              <a:t>	</a:t>
            </a:r>
            <a:r>
              <a:rPr lang="en-US" altLang="en-US">
                <a:solidFill>
                  <a:srgbClr val="FF0000"/>
                </a:solidFill>
              </a:rPr>
              <a:t>quasistatics</a:t>
            </a:r>
            <a:r>
              <a:rPr lang="en-US" altLang="en-US"/>
              <a:t> (8.02)</a:t>
            </a:r>
          </a:p>
          <a:p>
            <a:r>
              <a:rPr lang="en-US" altLang="en-US"/>
              <a:t>	&amp; </a:t>
            </a:r>
            <a:r>
              <a:rPr lang="en-US" altLang="en-US">
                <a:solidFill>
                  <a:srgbClr val="FF0000"/>
                </a:solidFill>
              </a:rPr>
              <a:t>lumped circuit</a:t>
            </a:r>
            <a:r>
              <a:rPr lang="en-US" altLang="en-US"/>
              <a:t> models (6.002)</a:t>
            </a:r>
          </a:p>
        </p:txBody>
      </p:sp>
      <p:pic>
        <p:nvPicPr>
          <p:cNvPr id="22533" name="Picture 5">
            <a:extLst>
              <a:ext uri="{FF2B5EF4-FFF2-40B4-BE49-F238E27FC236}">
                <a16:creationId xmlns:a16="http://schemas.microsoft.com/office/drawing/2014/main" id="{387F1B1E-AD0C-9740-8B16-DDBEF165A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143000"/>
            <a:ext cx="3556000" cy="1693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4" name="Text Box 6">
            <a:extLst>
              <a:ext uri="{FF2B5EF4-FFF2-40B4-BE49-F238E27FC236}">
                <a16:creationId xmlns:a16="http://schemas.microsoft.com/office/drawing/2014/main" id="{46A64FA7-A855-6A4C-8E4C-05C842488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7250" y="2376488"/>
            <a:ext cx="1339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[ </a:t>
            </a:r>
            <a:r>
              <a:rPr lang="en-US" sz="1800" i="1">
                <a:latin typeface="Times" charset="0"/>
                <a:ea typeface="ＭＳ Ｐゴシック" charset="0"/>
              </a:rPr>
              <a:t>wikipedia</a:t>
            </a:r>
            <a:r>
              <a:rPr lang="en-US" sz="1800">
                <a:latin typeface="Times" charset="0"/>
                <a:ea typeface="ＭＳ Ｐゴシック" charset="0"/>
              </a:rPr>
              <a:t> ]</a:t>
            </a:r>
            <a:endParaRPr lang="en-US" sz="1800" i="1">
              <a:latin typeface="Times" charset="0"/>
              <a:ea typeface="ＭＳ Ｐゴシック" charset="0"/>
            </a:endParaRPr>
          </a:p>
        </p:txBody>
      </p:sp>
      <p:pic>
        <p:nvPicPr>
          <p:cNvPr id="22535" name="Picture 7">
            <a:extLst>
              <a:ext uri="{FF2B5EF4-FFF2-40B4-BE49-F238E27FC236}">
                <a16:creationId xmlns:a16="http://schemas.microsoft.com/office/drawing/2014/main" id="{14313CD1-1065-1948-81AD-4C7B58ABA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24200"/>
            <a:ext cx="32512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2536" name="Text Box 8">
            <a:extLst>
              <a:ext uri="{FF2B5EF4-FFF2-40B4-BE49-F238E27FC236}">
                <a16:creationId xmlns:a16="http://schemas.microsoft.com/office/drawing/2014/main" id="{80D61280-CA19-6044-8E32-BE862B9F7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495800"/>
            <a:ext cx="16954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600">
                <a:latin typeface="Times" charset="0"/>
                <a:ea typeface="ＭＳ Ｐゴシック" charset="0"/>
              </a:rPr>
              <a:t>[ homestead.com ]</a:t>
            </a:r>
          </a:p>
        </p:txBody>
      </p:sp>
      <p:sp>
        <p:nvSpPr>
          <p:cNvPr id="22537" name="Text Box 9">
            <a:extLst>
              <a:ext uri="{FF2B5EF4-FFF2-40B4-BE49-F238E27FC236}">
                <a16:creationId xmlns:a16="http://schemas.microsoft.com/office/drawing/2014/main" id="{49C8592F-9121-404E-9830-0B0CE59FB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5181600"/>
            <a:ext cx="79089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• Wavelengths comparable to geometry?</a:t>
            </a:r>
          </a:p>
          <a:p>
            <a:r>
              <a:rPr lang="en-US" altLang="en-US"/>
              <a:t>	— handful of cases can be ~solved analytically:</a:t>
            </a:r>
          </a:p>
          <a:p>
            <a:r>
              <a:rPr lang="en-US" altLang="en-US"/>
              <a:t>	     planes, spheres, cylinders, empty space (8.07, 8.311)</a:t>
            </a:r>
          </a:p>
          <a:p>
            <a:r>
              <a:rPr lang="en-US" altLang="en-US"/>
              <a:t>	— everything else just a mess for computer…?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D62AAC3-F3D8-E84F-AB2A-7BA4F07F8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62400" y="76200"/>
            <a:ext cx="51054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Waves Can Scatter</a:t>
            </a:r>
          </a:p>
        </p:txBody>
      </p:sp>
      <p:grpSp>
        <p:nvGrpSpPr>
          <p:cNvPr id="17411" name="Group 5">
            <a:extLst>
              <a:ext uri="{FF2B5EF4-FFF2-40B4-BE49-F238E27FC236}">
                <a16:creationId xmlns:a16="http://schemas.microsoft.com/office/drawing/2014/main" id="{5D09AF8B-6859-0842-9D32-CBEF684C1176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5126" name="Rectangle 6">
              <a:extLst>
                <a:ext uri="{FF2B5EF4-FFF2-40B4-BE49-F238E27FC236}">
                  <a16:creationId xmlns:a16="http://schemas.microsoft.com/office/drawing/2014/main" id="{E0EDA616-8564-3B44-A10B-1D04D36A6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5127" name="AutoShape 7">
              <a:extLst>
                <a:ext uri="{FF2B5EF4-FFF2-40B4-BE49-F238E27FC236}">
                  <a16:creationId xmlns:a16="http://schemas.microsoft.com/office/drawing/2014/main" id="{FA7C5F84-2CDB-7E4A-A837-956D4D4C11B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28" name="Oval 8">
              <a:extLst>
                <a:ext uri="{FF2B5EF4-FFF2-40B4-BE49-F238E27FC236}">
                  <a16:creationId xmlns:a16="http://schemas.microsoft.com/office/drawing/2014/main" id="{27F89BD1-CD13-1A43-8F7A-8C86411332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5146" name="Text Box 26">
            <a:extLst>
              <a:ext uri="{FF2B5EF4-FFF2-40B4-BE49-F238E27FC236}">
                <a16:creationId xmlns:a16="http://schemas.microsoft.com/office/drawing/2014/main" id="{99B89451-7430-3345-8FA1-15BE52940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892175"/>
            <a:ext cx="38830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here:</a:t>
            </a:r>
            <a:r>
              <a:rPr lang="en-US" sz="2000">
                <a:latin typeface="Times" charset="0"/>
                <a:ea typeface="ＭＳ Ｐゴシック" charset="0"/>
              </a:rPr>
              <a:t> a little circular speck of silicon</a:t>
            </a:r>
          </a:p>
        </p:txBody>
      </p:sp>
      <p:pic>
        <p:nvPicPr>
          <p:cNvPr id="5148" name="Picture 28">
            <a:extLst>
              <a:ext uri="{FF2B5EF4-FFF2-40B4-BE49-F238E27FC236}">
                <a16:creationId xmlns:a16="http://schemas.microsoft.com/office/drawing/2014/main" id="{B1FBDB6D-FD6F-B948-8CF0-F2C6875BB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4762500"/>
            <a:ext cx="1303337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49" name="Text Box 29">
            <a:extLst>
              <a:ext uri="{FF2B5EF4-FFF2-40B4-BE49-F238E27FC236}">
                <a16:creationId xmlns:a16="http://schemas.microsoft.com/office/drawing/2014/main" id="{A4842D49-224D-194B-961C-184A7D54F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6096000"/>
            <a:ext cx="32702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scattering by spheres:</a:t>
            </a:r>
          </a:p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solved by Gustave Mie (1908)</a:t>
            </a:r>
          </a:p>
        </p:txBody>
      </p:sp>
      <p:pic>
        <p:nvPicPr>
          <p:cNvPr id="5150" name="Picture 30">
            <a:extLst>
              <a:ext uri="{FF2B5EF4-FFF2-40B4-BE49-F238E27FC236}">
                <a16:creationId xmlns:a16="http://schemas.microsoft.com/office/drawing/2014/main" id="{01DC57CE-53DB-CE43-AC00-34BC68546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414463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151" name="Text Box 31">
            <a:extLst>
              <a:ext uri="{FF2B5EF4-FFF2-40B4-BE49-F238E27FC236}">
                <a16:creationId xmlns:a16="http://schemas.microsoft.com/office/drawing/2014/main" id="{F40137E9-718A-934A-ABA0-0D0EC24851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106363"/>
            <a:ext cx="239712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small particles:</a:t>
            </a:r>
          </a:p>
          <a:p>
            <a:pPr>
              <a:defRPr/>
            </a:pPr>
            <a:r>
              <a:rPr lang="en-US" sz="2000">
                <a:latin typeface="Times" charset="0"/>
                <a:ea typeface="ＭＳ Ｐゴシック" charset="0"/>
              </a:rPr>
              <a:t>Lord Rayleigh (1871)</a:t>
            </a:r>
          </a:p>
          <a:p>
            <a:pPr>
              <a:defRPr/>
            </a:pPr>
            <a:r>
              <a:rPr lang="en-US" sz="2000">
                <a:solidFill>
                  <a:schemeClr val="accent2"/>
                </a:solidFill>
                <a:latin typeface="Times" charset="0"/>
                <a:ea typeface="ＭＳ Ｐゴシック" charset="0"/>
              </a:rPr>
              <a:t>why the sky is blue</a:t>
            </a:r>
            <a:endParaRPr lang="en-US" sz="2000">
              <a:latin typeface="Times" charset="0"/>
              <a:ea typeface="ＭＳ Ｐゴシック" charset="0"/>
            </a:endParaRPr>
          </a:p>
        </p:txBody>
      </p:sp>
      <p:sp>
        <p:nvSpPr>
          <p:cNvPr id="5152" name="Text Box 32">
            <a:extLst>
              <a:ext uri="{FF2B5EF4-FFF2-40B4-BE49-F238E27FC236}">
                <a16:creationId xmlns:a16="http://schemas.microsoft.com/office/drawing/2014/main" id="{D7F40559-2AF0-9042-B23B-2781DFB356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5349875"/>
            <a:ext cx="67214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checkerboard pattern: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interference</a:t>
            </a:r>
            <a:r>
              <a:rPr lang="en-US">
                <a:latin typeface="Times" charset="0"/>
                <a:ea typeface="ＭＳ Ｐゴシック" charset="0"/>
              </a:rPr>
              <a:t> of waves</a:t>
            </a:r>
          </a:p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			traveling in different directions</a:t>
            </a:r>
          </a:p>
        </p:txBody>
      </p:sp>
      <p:sp>
        <p:nvSpPr>
          <p:cNvPr id="5153" name="Freeform 33">
            <a:extLst>
              <a:ext uri="{FF2B5EF4-FFF2-40B4-BE49-F238E27FC236}">
                <a16:creationId xmlns:a16="http://schemas.microsoft.com/office/drawing/2014/main" id="{904832A9-98F6-A54D-A2D8-90DB4A0732FF}"/>
              </a:ext>
            </a:extLst>
          </p:cNvPr>
          <p:cNvSpPr>
            <a:spLocks/>
          </p:cNvSpPr>
          <p:nvPr/>
        </p:nvSpPr>
        <p:spPr bwMode="auto">
          <a:xfrm>
            <a:off x="1879600" y="5334000"/>
            <a:ext cx="558800" cy="533400"/>
          </a:xfrm>
          <a:custGeom>
            <a:avLst/>
            <a:gdLst>
              <a:gd name="T0" fmla="*/ 558800 w 304"/>
              <a:gd name="T1" fmla="*/ 290945 h 264"/>
              <a:gd name="T2" fmla="*/ 29411 w 304"/>
              <a:gd name="T3" fmla="*/ 484909 h 264"/>
              <a:gd name="T4" fmla="*/ 382337 w 304"/>
              <a:gd name="T5" fmla="*/ 0 h 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04" h="264">
                <a:moveTo>
                  <a:pt x="304" y="144"/>
                </a:moveTo>
                <a:cubicBezTo>
                  <a:pt x="168" y="204"/>
                  <a:pt x="32" y="264"/>
                  <a:pt x="16" y="240"/>
                </a:cubicBezTo>
                <a:cubicBezTo>
                  <a:pt x="0" y="216"/>
                  <a:pt x="104" y="108"/>
                  <a:pt x="20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tutorial-1par-0.27.mpg">
            <a:hlinkClick r:id="" action="ppaction://media"/>
            <a:extLst>
              <a:ext uri="{FF2B5EF4-FFF2-40B4-BE49-F238E27FC236}">
                <a16:creationId xmlns:a16="http://schemas.microsoft.com/office/drawing/2014/main" id="{C4AF7521-E7BB-DC4A-9246-A95DAEBD2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69571" y="1488281"/>
            <a:ext cx="7645400" cy="383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EA1B2493-F01C-B34E-B45F-F21E690AB7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Multiple Scattering is Just Messier?</a:t>
            </a:r>
          </a:p>
        </p:txBody>
      </p:sp>
      <p:grpSp>
        <p:nvGrpSpPr>
          <p:cNvPr id="18435" name="Group 5">
            <a:extLst>
              <a:ext uri="{FF2B5EF4-FFF2-40B4-BE49-F238E27FC236}">
                <a16:creationId xmlns:a16="http://schemas.microsoft.com/office/drawing/2014/main" id="{7085DAEC-89C5-5E4B-AD83-C1E9480A0741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6150" name="Rectangle 6">
              <a:extLst>
                <a:ext uri="{FF2B5EF4-FFF2-40B4-BE49-F238E27FC236}">
                  <a16:creationId xmlns:a16="http://schemas.microsoft.com/office/drawing/2014/main" id="{FCC491A8-5CB2-874A-AF54-A7B9D00EA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6151" name="AutoShape 7">
              <a:extLst>
                <a:ext uri="{FF2B5EF4-FFF2-40B4-BE49-F238E27FC236}">
                  <a16:creationId xmlns:a16="http://schemas.microsoft.com/office/drawing/2014/main" id="{7B170BF0-5A21-9844-9D8C-75415DB50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2" name="Oval 8">
              <a:extLst>
                <a:ext uri="{FF2B5EF4-FFF2-40B4-BE49-F238E27FC236}">
                  <a16:creationId xmlns:a16="http://schemas.microsoft.com/office/drawing/2014/main" id="{695EBAE6-69F1-9E43-9F7C-D760FAED2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6169" name="Text Box 25">
            <a:extLst>
              <a:ext uri="{FF2B5EF4-FFF2-40B4-BE49-F238E27FC236}">
                <a16:creationId xmlns:a16="http://schemas.microsoft.com/office/drawing/2014/main" id="{7F6FA9EA-397C-CF47-9DCC-6349B1D8CF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8725" y="974725"/>
            <a:ext cx="52736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latin typeface="Times" charset="0"/>
                <a:ea typeface="ＭＳ Ｐゴシック" charset="0"/>
              </a:rPr>
              <a:t>here: scattering off </a:t>
            </a:r>
            <a:r>
              <a:rPr lang="en-US">
                <a:solidFill>
                  <a:srgbClr val="FF0000"/>
                </a:solidFill>
                <a:latin typeface="Times" charset="0"/>
                <a:ea typeface="ＭＳ Ｐゴシック" charset="0"/>
              </a:rPr>
              <a:t>three</a:t>
            </a:r>
            <a:r>
              <a:rPr lang="en-US">
                <a:latin typeface="Times" charset="0"/>
                <a:ea typeface="ＭＳ Ｐゴシック" charset="0"/>
              </a:rPr>
              <a:t> specks of silicon</a:t>
            </a:r>
          </a:p>
        </p:txBody>
      </p:sp>
      <p:sp>
        <p:nvSpPr>
          <p:cNvPr id="6170" name="Text Box 26">
            <a:extLst>
              <a:ext uri="{FF2B5EF4-FFF2-40B4-BE49-F238E27FC236}">
                <a16:creationId xmlns:a16="http://schemas.microsoft.com/office/drawing/2014/main" id="{A7CBE43C-6B03-8940-B331-D099FCA84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0200" y="5775325"/>
            <a:ext cx="7302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can be solved on a computer, but not terribly interesting…</a:t>
            </a:r>
          </a:p>
        </p:txBody>
      </p:sp>
      <p:pic>
        <p:nvPicPr>
          <p:cNvPr id="2" name="tutorial-3par-0.27.mpg">
            <a:hlinkClick r:id="" action="ppaction://media"/>
            <a:extLst>
              <a:ext uri="{FF2B5EF4-FFF2-40B4-BE49-F238E27FC236}">
                <a16:creationId xmlns:a16="http://schemas.microsoft.com/office/drawing/2014/main" id="{F69DEC0A-72BC-4C4F-BB06-213A1C7C9A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2400" y="1511300"/>
            <a:ext cx="7645400" cy="383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79232401-08AD-5F41-8AFF-B3EFD820F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An even bigger mess?</a:t>
            </a:r>
            <a:br>
              <a:rPr lang="en-US">
                <a:cs typeface="+mj-cs"/>
              </a:rPr>
            </a:br>
            <a:r>
              <a:rPr lang="en-US">
                <a:cs typeface="+mj-cs"/>
              </a:rPr>
              <a:t>zillons of scatterers</a:t>
            </a:r>
          </a:p>
        </p:txBody>
      </p:sp>
      <p:grpSp>
        <p:nvGrpSpPr>
          <p:cNvPr id="19458" name="Group 4">
            <a:extLst>
              <a:ext uri="{FF2B5EF4-FFF2-40B4-BE49-F238E27FC236}">
                <a16:creationId xmlns:a16="http://schemas.microsoft.com/office/drawing/2014/main" id="{0D842B26-522B-644F-B6CA-DD72D48BDB5D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2" name="Rectangle 5">
              <a:extLst>
                <a:ext uri="{FF2B5EF4-FFF2-40B4-BE49-F238E27FC236}">
                  <a16:creationId xmlns:a16="http://schemas.microsoft.com/office/drawing/2014/main" id="{AEBEEE89-BD0A-DF44-91AC-89104F9D4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8198" name="AutoShape 6">
              <a:extLst>
                <a:ext uri="{FF2B5EF4-FFF2-40B4-BE49-F238E27FC236}">
                  <a16:creationId xmlns:a16="http://schemas.microsoft.com/office/drawing/2014/main" id="{CDFA19E5-BE7D-9C49-BF42-6A78E37513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9" name="Oval 7">
              <a:extLst>
                <a:ext uri="{FF2B5EF4-FFF2-40B4-BE49-F238E27FC236}">
                  <a16:creationId xmlns:a16="http://schemas.microsoft.com/office/drawing/2014/main" id="{FD450FC7-F664-DE4B-B226-D5362888D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19459" name="Group 651">
            <a:extLst>
              <a:ext uri="{FF2B5EF4-FFF2-40B4-BE49-F238E27FC236}">
                <a16:creationId xmlns:a16="http://schemas.microsoft.com/office/drawing/2014/main" id="{7BC56404-0D02-954E-BB55-866DC00868F1}"/>
              </a:ext>
            </a:extLst>
          </p:cNvPr>
          <p:cNvGrpSpPr>
            <a:grpSpLocks/>
          </p:cNvGrpSpPr>
          <p:nvPr/>
        </p:nvGrpSpPr>
        <p:grpSpPr bwMode="auto">
          <a:xfrm>
            <a:off x="3316288" y="1463675"/>
            <a:ext cx="5743575" cy="3836988"/>
            <a:chOff x="2089" y="922"/>
            <a:chExt cx="3618" cy="2417"/>
          </a:xfrm>
        </p:grpSpPr>
        <p:grpSp>
          <p:nvGrpSpPr>
            <p:cNvPr id="19467" name="Group 64">
              <a:extLst>
                <a:ext uri="{FF2B5EF4-FFF2-40B4-BE49-F238E27FC236}">
                  <a16:creationId xmlns:a16="http://schemas.microsoft.com/office/drawing/2014/main" id="{EE2ABCA0-AF67-B14C-BBB3-201AE08B73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9" y="922"/>
              <a:ext cx="106" cy="2417"/>
              <a:chOff x="2089" y="928"/>
              <a:chExt cx="106" cy="2417"/>
            </a:xfrm>
          </p:grpSpPr>
          <p:grpSp>
            <p:nvGrpSpPr>
              <p:cNvPr id="30110" name="Group 63">
                <a:extLst>
                  <a:ext uri="{FF2B5EF4-FFF2-40B4-BE49-F238E27FC236}">
                    <a16:creationId xmlns:a16="http://schemas.microsoft.com/office/drawing/2014/main" id="{F13BC956-8D46-2447-A6AD-FEF28E9ACD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4" name="Oval 11">
                  <a:extLst>
                    <a:ext uri="{FF2B5EF4-FFF2-40B4-BE49-F238E27FC236}">
                      <a16:creationId xmlns:a16="http://schemas.microsoft.com/office/drawing/2014/main" id="{64017E94-7FEE-6544-ACF1-3788229C58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5" name="Oval 17">
                  <a:extLst>
                    <a:ext uri="{FF2B5EF4-FFF2-40B4-BE49-F238E27FC236}">
                      <a16:creationId xmlns:a16="http://schemas.microsoft.com/office/drawing/2014/main" id="{F6B19A5F-6193-EA48-B896-260B4822C6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6" name="Oval 18">
                  <a:extLst>
                    <a:ext uri="{FF2B5EF4-FFF2-40B4-BE49-F238E27FC236}">
                      <a16:creationId xmlns:a16="http://schemas.microsoft.com/office/drawing/2014/main" id="{4CC20979-6B1F-5644-B54E-AEFF7DAE0E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7" name="Oval 19">
                  <a:extLst>
                    <a:ext uri="{FF2B5EF4-FFF2-40B4-BE49-F238E27FC236}">
                      <a16:creationId xmlns:a16="http://schemas.microsoft.com/office/drawing/2014/main" id="{1C2E755B-8E57-0946-A570-3A46C82CFF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" name="Oval 20">
                  <a:extLst>
                    <a:ext uri="{FF2B5EF4-FFF2-40B4-BE49-F238E27FC236}">
                      <a16:creationId xmlns:a16="http://schemas.microsoft.com/office/drawing/2014/main" id="{2A0E8B50-646A-CA4F-844B-3BCC3497AE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" name="Oval 21">
                  <a:extLst>
                    <a:ext uri="{FF2B5EF4-FFF2-40B4-BE49-F238E27FC236}">
                      <a16:creationId xmlns:a16="http://schemas.microsoft.com/office/drawing/2014/main" id="{9C0A4E59-9D46-B443-8F3B-E4A40A5438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" name="Oval 22">
                  <a:extLst>
                    <a:ext uri="{FF2B5EF4-FFF2-40B4-BE49-F238E27FC236}">
                      <a16:creationId xmlns:a16="http://schemas.microsoft.com/office/drawing/2014/main" id="{E2B69F6D-2906-6746-904E-87848E7697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1" name="Oval 23">
                  <a:extLst>
                    <a:ext uri="{FF2B5EF4-FFF2-40B4-BE49-F238E27FC236}">
                      <a16:creationId xmlns:a16="http://schemas.microsoft.com/office/drawing/2014/main" id="{E2990944-7E54-E647-9B36-9C7C2B3E45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2" name="Oval 24">
                  <a:extLst>
                    <a:ext uri="{FF2B5EF4-FFF2-40B4-BE49-F238E27FC236}">
                      <a16:creationId xmlns:a16="http://schemas.microsoft.com/office/drawing/2014/main" id="{1146748D-DCFD-784C-AE2C-AAFC47767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3" name="Oval 25">
                  <a:extLst>
                    <a:ext uri="{FF2B5EF4-FFF2-40B4-BE49-F238E27FC236}">
                      <a16:creationId xmlns:a16="http://schemas.microsoft.com/office/drawing/2014/main" id="{1DAFEE6D-8F68-FF47-9D2A-31D2ABEC06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4" name="Oval 26">
                  <a:extLst>
                    <a:ext uri="{FF2B5EF4-FFF2-40B4-BE49-F238E27FC236}">
                      <a16:creationId xmlns:a16="http://schemas.microsoft.com/office/drawing/2014/main" id="{D62BB4DF-3F3B-B048-A096-D7FFEB99EA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5" name="Oval 27">
                  <a:extLst>
                    <a:ext uri="{FF2B5EF4-FFF2-40B4-BE49-F238E27FC236}">
                      <a16:creationId xmlns:a16="http://schemas.microsoft.com/office/drawing/2014/main" id="{44EF47F0-785F-4647-B5FE-6C806D9E8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6" name="Oval 28">
                  <a:extLst>
                    <a:ext uri="{FF2B5EF4-FFF2-40B4-BE49-F238E27FC236}">
                      <a16:creationId xmlns:a16="http://schemas.microsoft.com/office/drawing/2014/main" id="{667598C9-4106-4544-BCAC-713E37AE92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7" name="Oval 29">
                  <a:extLst>
                    <a:ext uri="{FF2B5EF4-FFF2-40B4-BE49-F238E27FC236}">
                      <a16:creationId xmlns:a16="http://schemas.microsoft.com/office/drawing/2014/main" id="{4445BB49-11BD-D342-9578-3DCAFAA9BB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" name="Oval 30">
                  <a:extLst>
                    <a:ext uri="{FF2B5EF4-FFF2-40B4-BE49-F238E27FC236}">
                      <a16:creationId xmlns:a16="http://schemas.microsoft.com/office/drawing/2014/main" id="{1CB3B365-D378-0D4C-9411-169568F09C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9" name="Oval 31">
                  <a:extLst>
                    <a:ext uri="{FF2B5EF4-FFF2-40B4-BE49-F238E27FC236}">
                      <a16:creationId xmlns:a16="http://schemas.microsoft.com/office/drawing/2014/main" id="{9E5803D8-D62F-9A44-987E-61FD3D9904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0" name="Oval 32">
                  <a:extLst>
                    <a:ext uri="{FF2B5EF4-FFF2-40B4-BE49-F238E27FC236}">
                      <a16:creationId xmlns:a16="http://schemas.microsoft.com/office/drawing/2014/main" id="{A1218CC6-7FE2-894D-A2BA-FC5750C785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1" name="Oval 33">
                  <a:extLst>
                    <a:ext uri="{FF2B5EF4-FFF2-40B4-BE49-F238E27FC236}">
                      <a16:creationId xmlns:a16="http://schemas.microsoft.com/office/drawing/2014/main" id="{1D707735-1246-E04C-BBE5-8CBFBD8B57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2" name="Oval 34">
                  <a:extLst>
                    <a:ext uri="{FF2B5EF4-FFF2-40B4-BE49-F238E27FC236}">
                      <a16:creationId xmlns:a16="http://schemas.microsoft.com/office/drawing/2014/main" id="{DD6024A0-3A00-2746-B3C9-692B0C0EF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3" name="Oval 35">
                  <a:extLst>
                    <a:ext uri="{FF2B5EF4-FFF2-40B4-BE49-F238E27FC236}">
                      <a16:creationId xmlns:a16="http://schemas.microsoft.com/office/drawing/2014/main" id="{169C6CDC-AD89-E546-9407-AE8094E117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4" name="Oval 36">
                  <a:extLst>
                    <a:ext uri="{FF2B5EF4-FFF2-40B4-BE49-F238E27FC236}">
                      <a16:creationId xmlns:a16="http://schemas.microsoft.com/office/drawing/2014/main" id="{BEAD29C0-2457-504B-9B68-491E2FEF7A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111" name="Group 62">
                <a:extLst>
                  <a:ext uri="{FF2B5EF4-FFF2-40B4-BE49-F238E27FC236}">
                    <a16:creationId xmlns:a16="http://schemas.microsoft.com/office/drawing/2014/main" id="{73E3795E-13AD-1A47-8B2C-4A0F6884B4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25" name="Oval 39">
                  <a:extLst>
                    <a:ext uri="{FF2B5EF4-FFF2-40B4-BE49-F238E27FC236}">
                      <a16:creationId xmlns:a16="http://schemas.microsoft.com/office/drawing/2014/main" id="{D797A456-C5F3-7440-BAB1-57318661AA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6" name="Oval 40">
                  <a:extLst>
                    <a:ext uri="{FF2B5EF4-FFF2-40B4-BE49-F238E27FC236}">
                      <a16:creationId xmlns:a16="http://schemas.microsoft.com/office/drawing/2014/main" id="{84D56538-26E0-8D43-915F-10F312C69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7" name="Oval 41">
                  <a:extLst>
                    <a:ext uri="{FF2B5EF4-FFF2-40B4-BE49-F238E27FC236}">
                      <a16:creationId xmlns:a16="http://schemas.microsoft.com/office/drawing/2014/main" id="{C1602DBE-BFDE-1E49-8ED5-C914FF0DC5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8" name="Oval 42">
                  <a:extLst>
                    <a:ext uri="{FF2B5EF4-FFF2-40B4-BE49-F238E27FC236}">
                      <a16:creationId xmlns:a16="http://schemas.microsoft.com/office/drawing/2014/main" id="{DCEE4365-391A-7546-9F18-970A353ABD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29" name="Oval 43">
                  <a:extLst>
                    <a:ext uri="{FF2B5EF4-FFF2-40B4-BE49-F238E27FC236}">
                      <a16:creationId xmlns:a16="http://schemas.microsoft.com/office/drawing/2014/main" id="{4C94084E-41AE-7846-A712-550F0B7AF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30" name="Oval 44">
                  <a:extLst>
                    <a:ext uri="{FF2B5EF4-FFF2-40B4-BE49-F238E27FC236}">
                      <a16:creationId xmlns:a16="http://schemas.microsoft.com/office/drawing/2014/main" id="{BBB87EC2-E431-E145-A714-94B03B994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37" name="Oval 45">
                  <a:extLst>
                    <a:ext uri="{FF2B5EF4-FFF2-40B4-BE49-F238E27FC236}">
                      <a16:creationId xmlns:a16="http://schemas.microsoft.com/office/drawing/2014/main" id="{C2139BA1-2D59-A844-893A-2FE997D15A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38" name="Oval 46">
                  <a:extLst>
                    <a:ext uri="{FF2B5EF4-FFF2-40B4-BE49-F238E27FC236}">
                      <a16:creationId xmlns:a16="http://schemas.microsoft.com/office/drawing/2014/main" id="{5EFF517B-82A1-C642-B87E-B7D3E8C0DF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39" name="Oval 47">
                  <a:extLst>
                    <a:ext uri="{FF2B5EF4-FFF2-40B4-BE49-F238E27FC236}">
                      <a16:creationId xmlns:a16="http://schemas.microsoft.com/office/drawing/2014/main" id="{D2378716-EB11-8F4F-A987-AD6444EEE1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0" name="Oval 48">
                  <a:extLst>
                    <a:ext uri="{FF2B5EF4-FFF2-40B4-BE49-F238E27FC236}">
                      <a16:creationId xmlns:a16="http://schemas.microsoft.com/office/drawing/2014/main" id="{17CBDB47-81AB-2E48-8FDF-DEA4766600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1" name="Oval 49">
                  <a:extLst>
                    <a:ext uri="{FF2B5EF4-FFF2-40B4-BE49-F238E27FC236}">
                      <a16:creationId xmlns:a16="http://schemas.microsoft.com/office/drawing/2014/main" id="{53422666-BD4D-1C49-85B2-3631CE604C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2" name="Oval 50">
                  <a:extLst>
                    <a:ext uri="{FF2B5EF4-FFF2-40B4-BE49-F238E27FC236}">
                      <a16:creationId xmlns:a16="http://schemas.microsoft.com/office/drawing/2014/main" id="{8F653636-0CEA-6B46-98F9-D28B69713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3" name="Oval 51">
                  <a:extLst>
                    <a:ext uri="{FF2B5EF4-FFF2-40B4-BE49-F238E27FC236}">
                      <a16:creationId xmlns:a16="http://schemas.microsoft.com/office/drawing/2014/main" id="{E7606318-849D-E547-9BC7-78161882F5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4" name="Oval 52">
                  <a:extLst>
                    <a:ext uri="{FF2B5EF4-FFF2-40B4-BE49-F238E27FC236}">
                      <a16:creationId xmlns:a16="http://schemas.microsoft.com/office/drawing/2014/main" id="{3D2172C2-CB58-694E-8F0D-A7808942A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5" name="Oval 53">
                  <a:extLst>
                    <a:ext uri="{FF2B5EF4-FFF2-40B4-BE49-F238E27FC236}">
                      <a16:creationId xmlns:a16="http://schemas.microsoft.com/office/drawing/2014/main" id="{87625822-0992-ED4E-8658-2408173EE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6" name="Oval 54">
                  <a:extLst>
                    <a:ext uri="{FF2B5EF4-FFF2-40B4-BE49-F238E27FC236}">
                      <a16:creationId xmlns:a16="http://schemas.microsoft.com/office/drawing/2014/main" id="{141B97FF-59F4-B24B-9C70-7E1176C697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7" name="Oval 55">
                  <a:extLst>
                    <a:ext uri="{FF2B5EF4-FFF2-40B4-BE49-F238E27FC236}">
                      <a16:creationId xmlns:a16="http://schemas.microsoft.com/office/drawing/2014/main" id="{73944EA4-B362-6045-913A-A1BE6F5C94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8" name="Oval 56">
                  <a:extLst>
                    <a:ext uri="{FF2B5EF4-FFF2-40B4-BE49-F238E27FC236}">
                      <a16:creationId xmlns:a16="http://schemas.microsoft.com/office/drawing/2014/main" id="{BFD07088-E528-D841-960D-EF713A622B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49" name="Oval 57">
                  <a:extLst>
                    <a:ext uri="{FF2B5EF4-FFF2-40B4-BE49-F238E27FC236}">
                      <a16:creationId xmlns:a16="http://schemas.microsoft.com/office/drawing/2014/main" id="{3C8C2A50-A4BB-1A47-8E5D-A157891ED2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50" name="Oval 58">
                  <a:extLst>
                    <a:ext uri="{FF2B5EF4-FFF2-40B4-BE49-F238E27FC236}">
                      <a16:creationId xmlns:a16="http://schemas.microsoft.com/office/drawing/2014/main" id="{DB358947-9966-F24A-8344-F54699E81C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51" name="Oval 59">
                  <a:extLst>
                    <a:ext uri="{FF2B5EF4-FFF2-40B4-BE49-F238E27FC236}">
                      <a16:creationId xmlns:a16="http://schemas.microsoft.com/office/drawing/2014/main" id="{234D6977-8C22-004C-B556-9A7D67D7DC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53" name="Oval 61">
                  <a:extLst>
                    <a:ext uri="{FF2B5EF4-FFF2-40B4-BE49-F238E27FC236}">
                      <a16:creationId xmlns:a16="http://schemas.microsoft.com/office/drawing/2014/main" id="{B1C0426B-5FFA-CA46-A1A9-42A0467EC9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68" name="Group 65">
              <a:extLst>
                <a:ext uri="{FF2B5EF4-FFF2-40B4-BE49-F238E27FC236}">
                  <a16:creationId xmlns:a16="http://schemas.microsoft.com/office/drawing/2014/main" id="{0BC76783-50D9-6F49-ADB8-7155721800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9" y="922"/>
              <a:ext cx="106" cy="2417"/>
              <a:chOff x="2089" y="928"/>
              <a:chExt cx="106" cy="2417"/>
            </a:xfrm>
          </p:grpSpPr>
          <p:grpSp>
            <p:nvGrpSpPr>
              <p:cNvPr id="30065" name="Group 66">
                <a:extLst>
                  <a:ext uri="{FF2B5EF4-FFF2-40B4-BE49-F238E27FC236}">
                    <a16:creationId xmlns:a16="http://schemas.microsoft.com/office/drawing/2014/main" id="{A8C9D857-4EF1-C54B-A7A4-1B6BEC2008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259" name="Oval 67">
                  <a:extLst>
                    <a:ext uri="{FF2B5EF4-FFF2-40B4-BE49-F238E27FC236}">
                      <a16:creationId xmlns:a16="http://schemas.microsoft.com/office/drawing/2014/main" id="{AC623D5D-F3DF-D642-B456-7288A8ACE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0" name="Oval 68">
                  <a:extLst>
                    <a:ext uri="{FF2B5EF4-FFF2-40B4-BE49-F238E27FC236}">
                      <a16:creationId xmlns:a16="http://schemas.microsoft.com/office/drawing/2014/main" id="{BEB8D57F-F134-C24D-88F5-0C5AD5323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1" name="Oval 69">
                  <a:extLst>
                    <a:ext uri="{FF2B5EF4-FFF2-40B4-BE49-F238E27FC236}">
                      <a16:creationId xmlns:a16="http://schemas.microsoft.com/office/drawing/2014/main" id="{94C1D3CC-378F-5F4B-B190-AE4774A560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2" name="Oval 70">
                  <a:extLst>
                    <a:ext uri="{FF2B5EF4-FFF2-40B4-BE49-F238E27FC236}">
                      <a16:creationId xmlns:a16="http://schemas.microsoft.com/office/drawing/2014/main" id="{F795AA6C-15BF-774A-B5D3-AAF20F5A9D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3" name="Oval 71">
                  <a:extLst>
                    <a:ext uri="{FF2B5EF4-FFF2-40B4-BE49-F238E27FC236}">
                      <a16:creationId xmlns:a16="http://schemas.microsoft.com/office/drawing/2014/main" id="{AD89711D-5214-6B49-B0E5-45425B245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4" name="Oval 72">
                  <a:extLst>
                    <a:ext uri="{FF2B5EF4-FFF2-40B4-BE49-F238E27FC236}">
                      <a16:creationId xmlns:a16="http://schemas.microsoft.com/office/drawing/2014/main" id="{7BDC7B42-B181-6D4E-8935-4A5ADE122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5" name="Oval 73">
                  <a:extLst>
                    <a:ext uri="{FF2B5EF4-FFF2-40B4-BE49-F238E27FC236}">
                      <a16:creationId xmlns:a16="http://schemas.microsoft.com/office/drawing/2014/main" id="{48EA7C39-57AD-E145-9447-2EB11629C9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6" name="Oval 74">
                  <a:extLst>
                    <a:ext uri="{FF2B5EF4-FFF2-40B4-BE49-F238E27FC236}">
                      <a16:creationId xmlns:a16="http://schemas.microsoft.com/office/drawing/2014/main" id="{0AAE59F9-85C1-0843-BCE7-E2D7949526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7" name="Oval 75">
                  <a:extLst>
                    <a:ext uri="{FF2B5EF4-FFF2-40B4-BE49-F238E27FC236}">
                      <a16:creationId xmlns:a16="http://schemas.microsoft.com/office/drawing/2014/main" id="{585E7243-A763-4A46-9065-7A4ED3CC6C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8" name="Oval 76">
                  <a:extLst>
                    <a:ext uri="{FF2B5EF4-FFF2-40B4-BE49-F238E27FC236}">
                      <a16:creationId xmlns:a16="http://schemas.microsoft.com/office/drawing/2014/main" id="{C1B01B6B-A105-2942-9EB1-D050B329DC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69" name="Oval 77">
                  <a:extLst>
                    <a:ext uri="{FF2B5EF4-FFF2-40B4-BE49-F238E27FC236}">
                      <a16:creationId xmlns:a16="http://schemas.microsoft.com/office/drawing/2014/main" id="{E1B5CC3E-20A3-9644-93DA-07D25DA85F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0" name="Oval 78">
                  <a:extLst>
                    <a:ext uri="{FF2B5EF4-FFF2-40B4-BE49-F238E27FC236}">
                      <a16:creationId xmlns:a16="http://schemas.microsoft.com/office/drawing/2014/main" id="{5634DE41-5BA2-674B-9B28-521B71D374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1" name="Oval 79">
                  <a:extLst>
                    <a:ext uri="{FF2B5EF4-FFF2-40B4-BE49-F238E27FC236}">
                      <a16:creationId xmlns:a16="http://schemas.microsoft.com/office/drawing/2014/main" id="{53E099A3-5014-A947-A1A6-5FC624551D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2" name="Oval 80">
                  <a:extLst>
                    <a:ext uri="{FF2B5EF4-FFF2-40B4-BE49-F238E27FC236}">
                      <a16:creationId xmlns:a16="http://schemas.microsoft.com/office/drawing/2014/main" id="{14C1655B-F45E-DF4C-98EE-DFA93C6F19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3" name="Oval 81">
                  <a:extLst>
                    <a:ext uri="{FF2B5EF4-FFF2-40B4-BE49-F238E27FC236}">
                      <a16:creationId xmlns:a16="http://schemas.microsoft.com/office/drawing/2014/main" id="{4818EC1E-F846-A747-95D6-B7CB6589B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4" name="Oval 82">
                  <a:extLst>
                    <a:ext uri="{FF2B5EF4-FFF2-40B4-BE49-F238E27FC236}">
                      <a16:creationId xmlns:a16="http://schemas.microsoft.com/office/drawing/2014/main" id="{F70BC748-6FF9-3E4D-9231-780E51C187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5" name="Oval 83">
                  <a:extLst>
                    <a:ext uri="{FF2B5EF4-FFF2-40B4-BE49-F238E27FC236}">
                      <a16:creationId xmlns:a16="http://schemas.microsoft.com/office/drawing/2014/main" id="{320ADB06-7DB3-C547-94B1-CAB75336A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6" name="Oval 84">
                  <a:extLst>
                    <a:ext uri="{FF2B5EF4-FFF2-40B4-BE49-F238E27FC236}">
                      <a16:creationId xmlns:a16="http://schemas.microsoft.com/office/drawing/2014/main" id="{94DB1BB0-B725-6040-9223-FE87E3F16E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7" name="Oval 85">
                  <a:extLst>
                    <a:ext uri="{FF2B5EF4-FFF2-40B4-BE49-F238E27FC236}">
                      <a16:creationId xmlns:a16="http://schemas.microsoft.com/office/drawing/2014/main" id="{454580F1-1E84-934B-ADDE-983E336B7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8" name="Oval 86">
                  <a:extLst>
                    <a:ext uri="{FF2B5EF4-FFF2-40B4-BE49-F238E27FC236}">
                      <a16:creationId xmlns:a16="http://schemas.microsoft.com/office/drawing/2014/main" id="{985E1977-893E-0546-B5AE-A52CD15C43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79" name="Oval 87">
                  <a:extLst>
                    <a:ext uri="{FF2B5EF4-FFF2-40B4-BE49-F238E27FC236}">
                      <a16:creationId xmlns:a16="http://schemas.microsoft.com/office/drawing/2014/main" id="{9C12B44C-9C31-724F-A1F8-08D5E88409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066" name="Group 88">
                <a:extLst>
                  <a:ext uri="{FF2B5EF4-FFF2-40B4-BE49-F238E27FC236}">
                    <a16:creationId xmlns:a16="http://schemas.microsoft.com/office/drawing/2014/main" id="{8AA7C3EB-D9E4-D748-83BC-E43C8D76D0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31" name="Oval 89">
                  <a:extLst>
                    <a:ext uri="{FF2B5EF4-FFF2-40B4-BE49-F238E27FC236}">
                      <a16:creationId xmlns:a16="http://schemas.microsoft.com/office/drawing/2014/main" id="{F0BD57D2-9436-EA46-88B0-1B4C3E28FD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2" name="Oval 90">
                  <a:extLst>
                    <a:ext uri="{FF2B5EF4-FFF2-40B4-BE49-F238E27FC236}">
                      <a16:creationId xmlns:a16="http://schemas.microsoft.com/office/drawing/2014/main" id="{DC45B8FA-853B-0C4E-ACB7-2C15E4F03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3" name="Oval 91">
                  <a:extLst>
                    <a:ext uri="{FF2B5EF4-FFF2-40B4-BE49-F238E27FC236}">
                      <a16:creationId xmlns:a16="http://schemas.microsoft.com/office/drawing/2014/main" id="{36C13CCB-04AA-AE43-822C-BEFAC7AD9A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4" name="Oval 92">
                  <a:extLst>
                    <a:ext uri="{FF2B5EF4-FFF2-40B4-BE49-F238E27FC236}">
                      <a16:creationId xmlns:a16="http://schemas.microsoft.com/office/drawing/2014/main" id="{387B47E2-48F8-2B4D-9D16-3716620FBC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5" name="Oval 93">
                  <a:extLst>
                    <a:ext uri="{FF2B5EF4-FFF2-40B4-BE49-F238E27FC236}">
                      <a16:creationId xmlns:a16="http://schemas.microsoft.com/office/drawing/2014/main" id="{968E4F6B-6ABF-834E-B570-7DB0DCDBE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6" name="Oval 94">
                  <a:extLst>
                    <a:ext uri="{FF2B5EF4-FFF2-40B4-BE49-F238E27FC236}">
                      <a16:creationId xmlns:a16="http://schemas.microsoft.com/office/drawing/2014/main" id="{4F0FE5C6-C943-F740-805C-3529C8D303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7" name="Oval 95">
                  <a:extLst>
                    <a:ext uri="{FF2B5EF4-FFF2-40B4-BE49-F238E27FC236}">
                      <a16:creationId xmlns:a16="http://schemas.microsoft.com/office/drawing/2014/main" id="{AEFE8083-52AF-6442-B782-D71CFCE50B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8" name="Oval 96">
                  <a:extLst>
                    <a:ext uri="{FF2B5EF4-FFF2-40B4-BE49-F238E27FC236}">
                      <a16:creationId xmlns:a16="http://schemas.microsoft.com/office/drawing/2014/main" id="{C35635BC-EA92-974E-938E-C08999E0DD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89" name="Oval 97">
                  <a:extLst>
                    <a:ext uri="{FF2B5EF4-FFF2-40B4-BE49-F238E27FC236}">
                      <a16:creationId xmlns:a16="http://schemas.microsoft.com/office/drawing/2014/main" id="{5E261348-4846-D84B-9377-D22BB50382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0" name="Oval 98">
                  <a:extLst>
                    <a:ext uri="{FF2B5EF4-FFF2-40B4-BE49-F238E27FC236}">
                      <a16:creationId xmlns:a16="http://schemas.microsoft.com/office/drawing/2014/main" id="{FE751159-3823-5A40-B3F3-30AFE012A7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1" name="Oval 99">
                  <a:extLst>
                    <a:ext uri="{FF2B5EF4-FFF2-40B4-BE49-F238E27FC236}">
                      <a16:creationId xmlns:a16="http://schemas.microsoft.com/office/drawing/2014/main" id="{A7E9D249-CEFD-6C4C-A977-2D1FD00EA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2" name="Oval 100">
                  <a:extLst>
                    <a:ext uri="{FF2B5EF4-FFF2-40B4-BE49-F238E27FC236}">
                      <a16:creationId xmlns:a16="http://schemas.microsoft.com/office/drawing/2014/main" id="{49DBEA85-AC96-DD43-A054-2C901E90E0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3" name="Oval 101">
                  <a:extLst>
                    <a:ext uri="{FF2B5EF4-FFF2-40B4-BE49-F238E27FC236}">
                      <a16:creationId xmlns:a16="http://schemas.microsoft.com/office/drawing/2014/main" id="{8C97D9C4-2B5D-A744-8055-DD3AF5BBD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4" name="Oval 102">
                  <a:extLst>
                    <a:ext uri="{FF2B5EF4-FFF2-40B4-BE49-F238E27FC236}">
                      <a16:creationId xmlns:a16="http://schemas.microsoft.com/office/drawing/2014/main" id="{8C7BF29D-2FC7-F347-A073-9B97EFE13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5" name="Oval 103">
                  <a:extLst>
                    <a:ext uri="{FF2B5EF4-FFF2-40B4-BE49-F238E27FC236}">
                      <a16:creationId xmlns:a16="http://schemas.microsoft.com/office/drawing/2014/main" id="{C48EEE90-EA31-2249-B1BA-708472DA2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6" name="Oval 104">
                  <a:extLst>
                    <a:ext uri="{FF2B5EF4-FFF2-40B4-BE49-F238E27FC236}">
                      <a16:creationId xmlns:a16="http://schemas.microsoft.com/office/drawing/2014/main" id="{5CC10234-1742-9249-9A92-51E4731A97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7" name="Oval 105">
                  <a:extLst>
                    <a:ext uri="{FF2B5EF4-FFF2-40B4-BE49-F238E27FC236}">
                      <a16:creationId xmlns:a16="http://schemas.microsoft.com/office/drawing/2014/main" id="{E2DB57D9-16D3-144D-92DC-A2EA0A248A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8" name="Oval 106">
                  <a:extLst>
                    <a:ext uri="{FF2B5EF4-FFF2-40B4-BE49-F238E27FC236}">
                      <a16:creationId xmlns:a16="http://schemas.microsoft.com/office/drawing/2014/main" id="{B765B620-3882-E848-A396-1290751F7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299" name="Oval 107">
                  <a:extLst>
                    <a:ext uri="{FF2B5EF4-FFF2-40B4-BE49-F238E27FC236}">
                      <a16:creationId xmlns:a16="http://schemas.microsoft.com/office/drawing/2014/main" id="{906D10AE-543D-BA46-B178-580586673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0" name="Oval 108">
                  <a:extLst>
                    <a:ext uri="{FF2B5EF4-FFF2-40B4-BE49-F238E27FC236}">
                      <a16:creationId xmlns:a16="http://schemas.microsoft.com/office/drawing/2014/main" id="{1B0EBF55-3183-8947-B7B0-177C4C7582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1" name="Oval 109">
                  <a:extLst>
                    <a:ext uri="{FF2B5EF4-FFF2-40B4-BE49-F238E27FC236}">
                      <a16:creationId xmlns:a16="http://schemas.microsoft.com/office/drawing/2014/main" id="{780B9777-DB96-B14F-9E8F-73E9201254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2" name="Oval 110">
                  <a:extLst>
                    <a:ext uri="{FF2B5EF4-FFF2-40B4-BE49-F238E27FC236}">
                      <a16:creationId xmlns:a16="http://schemas.microsoft.com/office/drawing/2014/main" id="{7EE907A5-F76E-0F43-B1BD-95EB808E2C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69" name="Group 111">
              <a:extLst>
                <a:ext uri="{FF2B5EF4-FFF2-40B4-BE49-F238E27FC236}">
                  <a16:creationId xmlns:a16="http://schemas.microsoft.com/office/drawing/2014/main" id="{B56BD9C7-A042-EF4F-900B-7A38566A18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25" y="922"/>
              <a:ext cx="106" cy="2417"/>
              <a:chOff x="2089" y="928"/>
              <a:chExt cx="106" cy="2417"/>
            </a:xfrm>
          </p:grpSpPr>
          <p:grpSp>
            <p:nvGrpSpPr>
              <p:cNvPr id="30020" name="Group 112">
                <a:extLst>
                  <a:ext uri="{FF2B5EF4-FFF2-40B4-BE49-F238E27FC236}">
                    <a16:creationId xmlns:a16="http://schemas.microsoft.com/office/drawing/2014/main" id="{CC156516-4546-EE41-901B-3591A74363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305" name="Oval 113">
                  <a:extLst>
                    <a:ext uri="{FF2B5EF4-FFF2-40B4-BE49-F238E27FC236}">
                      <a16:creationId xmlns:a16="http://schemas.microsoft.com/office/drawing/2014/main" id="{73FCDA8C-C396-E14C-B7D1-59EAC5B284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6" name="Oval 114">
                  <a:extLst>
                    <a:ext uri="{FF2B5EF4-FFF2-40B4-BE49-F238E27FC236}">
                      <a16:creationId xmlns:a16="http://schemas.microsoft.com/office/drawing/2014/main" id="{108EF58E-0AC8-1042-AF3F-21F6CF2F97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7" name="Oval 115">
                  <a:extLst>
                    <a:ext uri="{FF2B5EF4-FFF2-40B4-BE49-F238E27FC236}">
                      <a16:creationId xmlns:a16="http://schemas.microsoft.com/office/drawing/2014/main" id="{A903CAA0-0D17-3147-B88C-81BA8F6D95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8" name="Oval 116">
                  <a:extLst>
                    <a:ext uri="{FF2B5EF4-FFF2-40B4-BE49-F238E27FC236}">
                      <a16:creationId xmlns:a16="http://schemas.microsoft.com/office/drawing/2014/main" id="{D1453472-B45A-4444-A543-7FE2C61A7E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09" name="Oval 117">
                  <a:extLst>
                    <a:ext uri="{FF2B5EF4-FFF2-40B4-BE49-F238E27FC236}">
                      <a16:creationId xmlns:a16="http://schemas.microsoft.com/office/drawing/2014/main" id="{0BCFC34D-CCB1-E944-AA82-E1821798D7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0" name="Oval 118">
                  <a:extLst>
                    <a:ext uri="{FF2B5EF4-FFF2-40B4-BE49-F238E27FC236}">
                      <a16:creationId xmlns:a16="http://schemas.microsoft.com/office/drawing/2014/main" id="{0F080F07-7F77-FA45-B04E-5EEF7E2D1B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1" name="Oval 119">
                  <a:extLst>
                    <a:ext uri="{FF2B5EF4-FFF2-40B4-BE49-F238E27FC236}">
                      <a16:creationId xmlns:a16="http://schemas.microsoft.com/office/drawing/2014/main" id="{E48F1F5A-D046-A443-8BBB-22C2518D9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2" name="Oval 120">
                  <a:extLst>
                    <a:ext uri="{FF2B5EF4-FFF2-40B4-BE49-F238E27FC236}">
                      <a16:creationId xmlns:a16="http://schemas.microsoft.com/office/drawing/2014/main" id="{B73E566A-150B-C64F-BC21-9C8F726548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3" name="Oval 121">
                  <a:extLst>
                    <a:ext uri="{FF2B5EF4-FFF2-40B4-BE49-F238E27FC236}">
                      <a16:creationId xmlns:a16="http://schemas.microsoft.com/office/drawing/2014/main" id="{82E1F6C1-AAAB-814C-BE82-34D9CC92F0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4" name="Oval 122">
                  <a:extLst>
                    <a:ext uri="{FF2B5EF4-FFF2-40B4-BE49-F238E27FC236}">
                      <a16:creationId xmlns:a16="http://schemas.microsoft.com/office/drawing/2014/main" id="{01F503FF-3114-344C-A1ED-EC95F762D1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5" name="Oval 123">
                  <a:extLst>
                    <a:ext uri="{FF2B5EF4-FFF2-40B4-BE49-F238E27FC236}">
                      <a16:creationId xmlns:a16="http://schemas.microsoft.com/office/drawing/2014/main" id="{3EDB6B9C-B381-3541-BE7D-E9538EAC3F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6" name="Oval 124">
                  <a:extLst>
                    <a:ext uri="{FF2B5EF4-FFF2-40B4-BE49-F238E27FC236}">
                      <a16:creationId xmlns:a16="http://schemas.microsoft.com/office/drawing/2014/main" id="{17ABE812-7F11-964C-AC69-CB684A1A24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7" name="Oval 125">
                  <a:extLst>
                    <a:ext uri="{FF2B5EF4-FFF2-40B4-BE49-F238E27FC236}">
                      <a16:creationId xmlns:a16="http://schemas.microsoft.com/office/drawing/2014/main" id="{C8BA3AE1-AB76-7D4B-84A3-94E3909484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8" name="Oval 126">
                  <a:extLst>
                    <a:ext uri="{FF2B5EF4-FFF2-40B4-BE49-F238E27FC236}">
                      <a16:creationId xmlns:a16="http://schemas.microsoft.com/office/drawing/2014/main" id="{D74EDAB7-50F7-5F4B-8AAC-8A57C44B02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19" name="Oval 127">
                  <a:extLst>
                    <a:ext uri="{FF2B5EF4-FFF2-40B4-BE49-F238E27FC236}">
                      <a16:creationId xmlns:a16="http://schemas.microsoft.com/office/drawing/2014/main" id="{2D2816E9-0248-134F-8177-7488E1FE66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0" name="Oval 128">
                  <a:extLst>
                    <a:ext uri="{FF2B5EF4-FFF2-40B4-BE49-F238E27FC236}">
                      <a16:creationId xmlns:a16="http://schemas.microsoft.com/office/drawing/2014/main" id="{57CD68CE-A773-3049-B893-090C51A2C1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1" name="Oval 129">
                  <a:extLst>
                    <a:ext uri="{FF2B5EF4-FFF2-40B4-BE49-F238E27FC236}">
                      <a16:creationId xmlns:a16="http://schemas.microsoft.com/office/drawing/2014/main" id="{30523450-9BEB-1C49-AC57-2B3848AF98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2" name="Oval 130">
                  <a:extLst>
                    <a:ext uri="{FF2B5EF4-FFF2-40B4-BE49-F238E27FC236}">
                      <a16:creationId xmlns:a16="http://schemas.microsoft.com/office/drawing/2014/main" id="{A39B2905-F57F-6D49-B1DF-7EC127363E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3" name="Oval 131">
                  <a:extLst>
                    <a:ext uri="{FF2B5EF4-FFF2-40B4-BE49-F238E27FC236}">
                      <a16:creationId xmlns:a16="http://schemas.microsoft.com/office/drawing/2014/main" id="{44B96303-3A7A-AF45-A134-FED31125D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4" name="Oval 132">
                  <a:extLst>
                    <a:ext uri="{FF2B5EF4-FFF2-40B4-BE49-F238E27FC236}">
                      <a16:creationId xmlns:a16="http://schemas.microsoft.com/office/drawing/2014/main" id="{9F086B7E-A6A4-D74A-8A62-D6D3ECC2C5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8" name="Oval 133">
                  <a:extLst>
                    <a:ext uri="{FF2B5EF4-FFF2-40B4-BE49-F238E27FC236}">
                      <a16:creationId xmlns:a16="http://schemas.microsoft.com/office/drawing/2014/main" id="{72B005DE-B7FA-0846-BE55-F83E3D185A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30021" name="Group 134">
                <a:extLst>
                  <a:ext uri="{FF2B5EF4-FFF2-40B4-BE49-F238E27FC236}">
                    <a16:creationId xmlns:a16="http://schemas.microsoft.com/office/drawing/2014/main" id="{E3231A16-A9AB-0547-B111-707CEF94D3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327" name="Oval 135">
                  <a:extLst>
                    <a:ext uri="{FF2B5EF4-FFF2-40B4-BE49-F238E27FC236}">
                      <a16:creationId xmlns:a16="http://schemas.microsoft.com/office/drawing/2014/main" id="{A3D6EB6C-4293-384C-B9B5-73E947EDA7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8" name="Oval 136">
                  <a:extLst>
                    <a:ext uri="{FF2B5EF4-FFF2-40B4-BE49-F238E27FC236}">
                      <a16:creationId xmlns:a16="http://schemas.microsoft.com/office/drawing/2014/main" id="{47B39C84-755B-0A4F-BF9E-590F406EB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29" name="Oval 137">
                  <a:extLst>
                    <a:ext uri="{FF2B5EF4-FFF2-40B4-BE49-F238E27FC236}">
                      <a16:creationId xmlns:a16="http://schemas.microsoft.com/office/drawing/2014/main" id="{C444DCEA-E45B-3342-807F-FA8EBD17A9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0" name="Oval 138">
                  <a:extLst>
                    <a:ext uri="{FF2B5EF4-FFF2-40B4-BE49-F238E27FC236}">
                      <a16:creationId xmlns:a16="http://schemas.microsoft.com/office/drawing/2014/main" id="{B686503F-32E3-F941-A8AE-E591A4B7EB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1" name="Oval 139">
                  <a:extLst>
                    <a:ext uri="{FF2B5EF4-FFF2-40B4-BE49-F238E27FC236}">
                      <a16:creationId xmlns:a16="http://schemas.microsoft.com/office/drawing/2014/main" id="{A53E548F-F55E-0048-9DD3-FFFAB9803E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2" name="Oval 140">
                  <a:extLst>
                    <a:ext uri="{FF2B5EF4-FFF2-40B4-BE49-F238E27FC236}">
                      <a16:creationId xmlns:a16="http://schemas.microsoft.com/office/drawing/2014/main" id="{6FE4D92A-8E7C-2E4D-BC1E-65A4A2C5E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3" name="Oval 141">
                  <a:extLst>
                    <a:ext uri="{FF2B5EF4-FFF2-40B4-BE49-F238E27FC236}">
                      <a16:creationId xmlns:a16="http://schemas.microsoft.com/office/drawing/2014/main" id="{6E0B9AB6-6908-F843-B349-968630F71F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4" name="Oval 142">
                  <a:extLst>
                    <a:ext uri="{FF2B5EF4-FFF2-40B4-BE49-F238E27FC236}">
                      <a16:creationId xmlns:a16="http://schemas.microsoft.com/office/drawing/2014/main" id="{A498779E-85B8-1F43-8767-474C8A069C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5" name="Oval 143">
                  <a:extLst>
                    <a:ext uri="{FF2B5EF4-FFF2-40B4-BE49-F238E27FC236}">
                      <a16:creationId xmlns:a16="http://schemas.microsoft.com/office/drawing/2014/main" id="{6C12FD9E-3E25-0847-BB35-CF929DF47D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6" name="Oval 144">
                  <a:extLst>
                    <a:ext uri="{FF2B5EF4-FFF2-40B4-BE49-F238E27FC236}">
                      <a16:creationId xmlns:a16="http://schemas.microsoft.com/office/drawing/2014/main" id="{0AEA37A1-780E-1441-B1D2-2910F2BC96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7" name="Oval 145">
                  <a:extLst>
                    <a:ext uri="{FF2B5EF4-FFF2-40B4-BE49-F238E27FC236}">
                      <a16:creationId xmlns:a16="http://schemas.microsoft.com/office/drawing/2014/main" id="{5BAF3B40-A660-854D-B054-2B6D27FC99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8" name="Oval 146">
                  <a:extLst>
                    <a:ext uri="{FF2B5EF4-FFF2-40B4-BE49-F238E27FC236}">
                      <a16:creationId xmlns:a16="http://schemas.microsoft.com/office/drawing/2014/main" id="{0334B3DF-B745-DB43-851E-CE79B285AF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39" name="Oval 147">
                  <a:extLst>
                    <a:ext uri="{FF2B5EF4-FFF2-40B4-BE49-F238E27FC236}">
                      <a16:creationId xmlns:a16="http://schemas.microsoft.com/office/drawing/2014/main" id="{3E82F2D3-C553-AB48-A25E-EBD9EABE02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0" name="Oval 148">
                  <a:extLst>
                    <a:ext uri="{FF2B5EF4-FFF2-40B4-BE49-F238E27FC236}">
                      <a16:creationId xmlns:a16="http://schemas.microsoft.com/office/drawing/2014/main" id="{1760B398-5FC4-2C4B-B06F-969CA94A2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1" name="Oval 149">
                  <a:extLst>
                    <a:ext uri="{FF2B5EF4-FFF2-40B4-BE49-F238E27FC236}">
                      <a16:creationId xmlns:a16="http://schemas.microsoft.com/office/drawing/2014/main" id="{45DB4106-4290-6D47-9EAD-DFD2848F75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2" name="Oval 150">
                  <a:extLst>
                    <a:ext uri="{FF2B5EF4-FFF2-40B4-BE49-F238E27FC236}">
                      <a16:creationId xmlns:a16="http://schemas.microsoft.com/office/drawing/2014/main" id="{E15E9097-6285-3940-9D05-E64786AFB2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3" name="Oval 151">
                  <a:extLst>
                    <a:ext uri="{FF2B5EF4-FFF2-40B4-BE49-F238E27FC236}">
                      <a16:creationId xmlns:a16="http://schemas.microsoft.com/office/drawing/2014/main" id="{88B2AFAA-BAA7-F64F-906D-4EC2F13E16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4" name="Oval 152">
                  <a:extLst>
                    <a:ext uri="{FF2B5EF4-FFF2-40B4-BE49-F238E27FC236}">
                      <a16:creationId xmlns:a16="http://schemas.microsoft.com/office/drawing/2014/main" id="{14941F3E-575A-804C-8912-14C5D56503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5" name="Oval 153">
                  <a:extLst>
                    <a:ext uri="{FF2B5EF4-FFF2-40B4-BE49-F238E27FC236}">
                      <a16:creationId xmlns:a16="http://schemas.microsoft.com/office/drawing/2014/main" id="{E9FAA876-5BD7-0944-9DE6-669F25FA2F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6" name="Oval 154">
                  <a:extLst>
                    <a:ext uri="{FF2B5EF4-FFF2-40B4-BE49-F238E27FC236}">
                      <a16:creationId xmlns:a16="http://schemas.microsoft.com/office/drawing/2014/main" id="{FA0FBF33-2D7A-614C-8A55-8FB363F2FD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7" name="Oval 155">
                  <a:extLst>
                    <a:ext uri="{FF2B5EF4-FFF2-40B4-BE49-F238E27FC236}">
                      <a16:creationId xmlns:a16="http://schemas.microsoft.com/office/drawing/2014/main" id="{E37E4367-78A9-A744-A159-04C2F12279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48" name="Oval 156">
                  <a:extLst>
                    <a:ext uri="{FF2B5EF4-FFF2-40B4-BE49-F238E27FC236}">
                      <a16:creationId xmlns:a16="http://schemas.microsoft.com/office/drawing/2014/main" id="{EDBDB568-6F45-F844-BF3F-D105A60F18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0" name="Group 157">
              <a:extLst>
                <a:ext uri="{FF2B5EF4-FFF2-40B4-BE49-F238E27FC236}">
                  <a16:creationId xmlns:a16="http://schemas.microsoft.com/office/drawing/2014/main" id="{D32AB807-2391-AE4E-8D39-48BE8764F0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7" y="922"/>
              <a:ext cx="106" cy="2417"/>
              <a:chOff x="2089" y="928"/>
              <a:chExt cx="106" cy="2417"/>
            </a:xfrm>
          </p:grpSpPr>
          <p:grpSp>
            <p:nvGrpSpPr>
              <p:cNvPr id="29975" name="Group 158">
                <a:extLst>
                  <a:ext uri="{FF2B5EF4-FFF2-40B4-BE49-F238E27FC236}">
                    <a16:creationId xmlns:a16="http://schemas.microsoft.com/office/drawing/2014/main" id="{A2DC7916-145F-504F-9788-2F5AF840AE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351" name="Oval 159">
                  <a:extLst>
                    <a:ext uri="{FF2B5EF4-FFF2-40B4-BE49-F238E27FC236}">
                      <a16:creationId xmlns:a16="http://schemas.microsoft.com/office/drawing/2014/main" id="{E96ED53D-413C-484B-B5A7-A6AC305435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2" name="Oval 160">
                  <a:extLst>
                    <a:ext uri="{FF2B5EF4-FFF2-40B4-BE49-F238E27FC236}">
                      <a16:creationId xmlns:a16="http://schemas.microsoft.com/office/drawing/2014/main" id="{EAFDF422-A1CB-C14A-B56A-7B9500487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3" name="Oval 161">
                  <a:extLst>
                    <a:ext uri="{FF2B5EF4-FFF2-40B4-BE49-F238E27FC236}">
                      <a16:creationId xmlns:a16="http://schemas.microsoft.com/office/drawing/2014/main" id="{246A1D1F-46AF-0844-97D4-89353A6AA6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4" name="Oval 162">
                  <a:extLst>
                    <a:ext uri="{FF2B5EF4-FFF2-40B4-BE49-F238E27FC236}">
                      <a16:creationId xmlns:a16="http://schemas.microsoft.com/office/drawing/2014/main" id="{A8A57982-950C-1646-B7CD-69802D0782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5" name="Oval 163">
                  <a:extLst>
                    <a:ext uri="{FF2B5EF4-FFF2-40B4-BE49-F238E27FC236}">
                      <a16:creationId xmlns:a16="http://schemas.microsoft.com/office/drawing/2014/main" id="{B0C7117C-E288-ED46-8356-D8812FB1F6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6" name="Oval 164">
                  <a:extLst>
                    <a:ext uri="{FF2B5EF4-FFF2-40B4-BE49-F238E27FC236}">
                      <a16:creationId xmlns:a16="http://schemas.microsoft.com/office/drawing/2014/main" id="{B0E762EE-164D-6E42-ABFA-8BE7B9E0B5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7" name="Oval 165">
                  <a:extLst>
                    <a:ext uri="{FF2B5EF4-FFF2-40B4-BE49-F238E27FC236}">
                      <a16:creationId xmlns:a16="http://schemas.microsoft.com/office/drawing/2014/main" id="{76E029D0-8668-9240-AFE2-2E977F6F60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8" name="Oval 166">
                  <a:extLst>
                    <a:ext uri="{FF2B5EF4-FFF2-40B4-BE49-F238E27FC236}">
                      <a16:creationId xmlns:a16="http://schemas.microsoft.com/office/drawing/2014/main" id="{8E933661-B4E7-A442-A3D8-0D6B97737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59" name="Oval 167">
                  <a:extLst>
                    <a:ext uri="{FF2B5EF4-FFF2-40B4-BE49-F238E27FC236}">
                      <a16:creationId xmlns:a16="http://schemas.microsoft.com/office/drawing/2014/main" id="{2899D597-94EA-7C43-90FB-DC6C042F18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0" name="Oval 168">
                  <a:extLst>
                    <a:ext uri="{FF2B5EF4-FFF2-40B4-BE49-F238E27FC236}">
                      <a16:creationId xmlns:a16="http://schemas.microsoft.com/office/drawing/2014/main" id="{657609B4-750A-094E-8D5B-A81E96EF2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1" name="Oval 169">
                  <a:extLst>
                    <a:ext uri="{FF2B5EF4-FFF2-40B4-BE49-F238E27FC236}">
                      <a16:creationId xmlns:a16="http://schemas.microsoft.com/office/drawing/2014/main" id="{75D5A9D5-A688-AC4B-924C-2C9DAE94EB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2" name="Oval 170">
                  <a:extLst>
                    <a:ext uri="{FF2B5EF4-FFF2-40B4-BE49-F238E27FC236}">
                      <a16:creationId xmlns:a16="http://schemas.microsoft.com/office/drawing/2014/main" id="{20D80B7F-80C7-2146-B69E-1F4FB46981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3" name="Oval 171">
                  <a:extLst>
                    <a:ext uri="{FF2B5EF4-FFF2-40B4-BE49-F238E27FC236}">
                      <a16:creationId xmlns:a16="http://schemas.microsoft.com/office/drawing/2014/main" id="{6C7DD53E-3FED-5D41-9318-739078C315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4" name="Oval 172">
                  <a:extLst>
                    <a:ext uri="{FF2B5EF4-FFF2-40B4-BE49-F238E27FC236}">
                      <a16:creationId xmlns:a16="http://schemas.microsoft.com/office/drawing/2014/main" id="{2BC4D649-0572-E245-85A6-9201602692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5" name="Oval 173">
                  <a:extLst>
                    <a:ext uri="{FF2B5EF4-FFF2-40B4-BE49-F238E27FC236}">
                      <a16:creationId xmlns:a16="http://schemas.microsoft.com/office/drawing/2014/main" id="{9092B9EA-7C0D-534E-B102-05A6651729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6" name="Oval 174">
                  <a:extLst>
                    <a:ext uri="{FF2B5EF4-FFF2-40B4-BE49-F238E27FC236}">
                      <a16:creationId xmlns:a16="http://schemas.microsoft.com/office/drawing/2014/main" id="{3111480F-17B3-B24D-9DFC-A89DEC13E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7" name="Oval 175">
                  <a:extLst>
                    <a:ext uri="{FF2B5EF4-FFF2-40B4-BE49-F238E27FC236}">
                      <a16:creationId xmlns:a16="http://schemas.microsoft.com/office/drawing/2014/main" id="{BC0F37AF-88EA-664F-9138-1CD35B3DC6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8" name="Oval 176">
                  <a:extLst>
                    <a:ext uri="{FF2B5EF4-FFF2-40B4-BE49-F238E27FC236}">
                      <a16:creationId xmlns:a16="http://schemas.microsoft.com/office/drawing/2014/main" id="{7981FDC5-65E6-3B49-AA65-3F79056C12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69" name="Oval 177">
                  <a:extLst>
                    <a:ext uri="{FF2B5EF4-FFF2-40B4-BE49-F238E27FC236}">
                      <a16:creationId xmlns:a16="http://schemas.microsoft.com/office/drawing/2014/main" id="{17E852BA-B891-B24F-B55F-A7D9EF21C6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1" name="Oval 178">
                  <a:extLst>
                    <a:ext uri="{FF2B5EF4-FFF2-40B4-BE49-F238E27FC236}">
                      <a16:creationId xmlns:a16="http://schemas.microsoft.com/office/drawing/2014/main" id="{FEFE6493-AAC1-844D-9D7F-1869F0FC31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2" name="Oval 179">
                  <a:extLst>
                    <a:ext uri="{FF2B5EF4-FFF2-40B4-BE49-F238E27FC236}">
                      <a16:creationId xmlns:a16="http://schemas.microsoft.com/office/drawing/2014/main" id="{F1AF3984-ECFB-5B42-AD96-664524815D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976" name="Group 180">
                <a:extLst>
                  <a:ext uri="{FF2B5EF4-FFF2-40B4-BE49-F238E27FC236}">
                    <a16:creationId xmlns:a16="http://schemas.microsoft.com/office/drawing/2014/main" id="{49C2BA50-1F12-1542-A0C6-F7922CA2D0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373" name="Oval 181">
                  <a:extLst>
                    <a:ext uri="{FF2B5EF4-FFF2-40B4-BE49-F238E27FC236}">
                      <a16:creationId xmlns:a16="http://schemas.microsoft.com/office/drawing/2014/main" id="{20F9845E-E7FA-2544-9FE8-C46F40760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4" name="Oval 182">
                  <a:extLst>
                    <a:ext uri="{FF2B5EF4-FFF2-40B4-BE49-F238E27FC236}">
                      <a16:creationId xmlns:a16="http://schemas.microsoft.com/office/drawing/2014/main" id="{648C751B-3890-9444-875B-A9E047BE64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5" name="Oval 183">
                  <a:extLst>
                    <a:ext uri="{FF2B5EF4-FFF2-40B4-BE49-F238E27FC236}">
                      <a16:creationId xmlns:a16="http://schemas.microsoft.com/office/drawing/2014/main" id="{7F0212B0-5262-FC4F-9597-2F3AFEC5A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6" name="Oval 184">
                  <a:extLst>
                    <a:ext uri="{FF2B5EF4-FFF2-40B4-BE49-F238E27FC236}">
                      <a16:creationId xmlns:a16="http://schemas.microsoft.com/office/drawing/2014/main" id="{1EEC6ED6-FCAE-FE47-A59E-82E20D4AC5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7" name="Oval 185">
                  <a:extLst>
                    <a:ext uri="{FF2B5EF4-FFF2-40B4-BE49-F238E27FC236}">
                      <a16:creationId xmlns:a16="http://schemas.microsoft.com/office/drawing/2014/main" id="{4A47DF7E-3E28-5F43-BAF4-5FC3257E0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8" name="Oval 186">
                  <a:extLst>
                    <a:ext uri="{FF2B5EF4-FFF2-40B4-BE49-F238E27FC236}">
                      <a16:creationId xmlns:a16="http://schemas.microsoft.com/office/drawing/2014/main" id="{29EED864-9559-CD43-B172-5E6AFAF4A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79" name="Oval 187">
                  <a:extLst>
                    <a:ext uri="{FF2B5EF4-FFF2-40B4-BE49-F238E27FC236}">
                      <a16:creationId xmlns:a16="http://schemas.microsoft.com/office/drawing/2014/main" id="{DC9B074B-AF79-D546-B588-F656FDDA0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0" name="Oval 188">
                  <a:extLst>
                    <a:ext uri="{FF2B5EF4-FFF2-40B4-BE49-F238E27FC236}">
                      <a16:creationId xmlns:a16="http://schemas.microsoft.com/office/drawing/2014/main" id="{C2FD9037-E854-B744-BF7F-A3E7438BE6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1" name="Oval 189">
                  <a:extLst>
                    <a:ext uri="{FF2B5EF4-FFF2-40B4-BE49-F238E27FC236}">
                      <a16:creationId xmlns:a16="http://schemas.microsoft.com/office/drawing/2014/main" id="{670CB875-EB34-E241-BE40-26000C9698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2" name="Oval 190">
                  <a:extLst>
                    <a:ext uri="{FF2B5EF4-FFF2-40B4-BE49-F238E27FC236}">
                      <a16:creationId xmlns:a16="http://schemas.microsoft.com/office/drawing/2014/main" id="{5A86AFEF-319F-784E-8AE5-6D9946641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3" name="Oval 191">
                  <a:extLst>
                    <a:ext uri="{FF2B5EF4-FFF2-40B4-BE49-F238E27FC236}">
                      <a16:creationId xmlns:a16="http://schemas.microsoft.com/office/drawing/2014/main" id="{65504BCB-AF19-304C-82AA-E33DBA5E29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4" name="Oval 192">
                  <a:extLst>
                    <a:ext uri="{FF2B5EF4-FFF2-40B4-BE49-F238E27FC236}">
                      <a16:creationId xmlns:a16="http://schemas.microsoft.com/office/drawing/2014/main" id="{4C3C3646-3B29-D347-9F61-782A00044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5" name="Oval 193">
                  <a:extLst>
                    <a:ext uri="{FF2B5EF4-FFF2-40B4-BE49-F238E27FC236}">
                      <a16:creationId xmlns:a16="http://schemas.microsoft.com/office/drawing/2014/main" id="{BC9F572E-C199-754A-ACDF-48884245C2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6" name="Oval 194">
                  <a:extLst>
                    <a:ext uri="{FF2B5EF4-FFF2-40B4-BE49-F238E27FC236}">
                      <a16:creationId xmlns:a16="http://schemas.microsoft.com/office/drawing/2014/main" id="{7829285C-371D-974C-AD3B-AA90291994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7" name="Oval 195">
                  <a:extLst>
                    <a:ext uri="{FF2B5EF4-FFF2-40B4-BE49-F238E27FC236}">
                      <a16:creationId xmlns:a16="http://schemas.microsoft.com/office/drawing/2014/main" id="{BB46298B-56A5-B244-AC05-56DEF43AC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8" name="Oval 196">
                  <a:extLst>
                    <a:ext uri="{FF2B5EF4-FFF2-40B4-BE49-F238E27FC236}">
                      <a16:creationId xmlns:a16="http://schemas.microsoft.com/office/drawing/2014/main" id="{ABC5E7CA-D04A-E64C-B875-DF042A1EB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89" name="Oval 197">
                  <a:extLst>
                    <a:ext uri="{FF2B5EF4-FFF2-40B4-BE49-F238E27FC236}">
                      <a16:creationId xmlns:a16="http://schemas.microsoft.com/office/drawing/2014/main" id="{724606F5-36C4-CA48-8D6B-F64967E49F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0" name="Oval 198">
                  <a:extLst>
                    <a:ext uri="{FF2B5EF4-FFF2-40B4-BE49-F238E27FC236}">
                      <a16:creationId xmlns:a16="http://schemas.microsoft.com/office/drawing/2014/main" id="{BE7D00B9-5410-4742-839C-7B37E0F217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1" name="Oval 199">
                  <a:extLst>
                    <a:ext uri="{FF2B5EF4-FFF2-40B4-BE49-F238E27FC236}">
                      <a16:creationId xmlns:a16="http://schemas.microsoft.com/office/drawing/2014/main" id="{4971980C-D453-464D-95BE-5F788D22B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2" name="Oval 200">
                  <a:extLst>
                    <a:ext uri="{FF2B5EF4-FFF2-40B4-BE49-F238E27FC236}">
                      <a16:creationId xmlns:a16="http://schemas.microsoft.com/office/drawing/2014/main" id="{620BF8A5-FB80-E148-B737-641E60EB54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3" name="Oval 201">
                  <a:extLst>
                    <a:ext uri="{FF2B5EF4-FFF2-40B4-BE49-F238E27FC236}">
                      <a16:creationId xmlns:a16="http://schemas.microsoft.com/office/drawing/2014/main" id="{B7125182-3189-7B4B-860F-02A44816D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4" name="Oval 202">
                  <a:extLst>
                    <a:ext uri="{FF2B5EF4-FFF2-40B4-BE49-F238E27FC236}">
                      <a16:creationId xmlns:a16="http://schemas.microsoft.com/office/drawing/2014/main" id="{F9459F2D-CA7F-1B48-BF9D-C00F82370B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1" name="Group 203">
              <a:extLst>
                <a:ext uri="{FF2B5EF4-FFF2-40B4-BE49-F238E27FC236}">
                  <a16:creationId xmlns:a16="http://schemas.microsoft.com/office/drawing/2014/main" id="{CE6A15B9-28A3-A04A-BAE0-A1ACBAF8E8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5" y="922"/>
              <a:ext cx="106" cy="2417"/>
              <a:chOff x="2089" y="928"/>
              <a:chExt cx="106" cy="2417"/>
            </a:xfrm>
          </p:grpSpPr>
          <p:grpSp>
            <p:nvGrpSpPr>
              <p:cNvPr id="29930" name="Group 204">
                <a:extLst>
                  <a:ext uri="{FF2B5EF4-FFF2-40B4-BE49-F238E27FC236}">
                    <a16:creationId xmlns:a16="http://schemas.microsoft.com/office/drawing/2014/main" id="{D16B6EC0-71C6-CC46-AE33-E9B531112D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397" name="Oval 205">
                  <a:extLst>
                    <a:ext uri="{FF2B5EF4-FFF2-40B4-BE49-F238E27FC236}">
                      <a16:creationId xmlns:a16="http://schemas.microsoft.com/office/drawing/2014/main" id="{4F696878-520F-A442-B93D-710E81E19E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8" name="Oval 206">
                  <a:extLst>
                    <a:ext uri="{FF2B5EF4-FFF2-40B4-BE49-F238E27FC236}">
                      <a16:creationId xmlns:a16="http://schemas.microsoft.com/office/drawing/2014/main" id="{06254CEE-E8CD-F645-994D-007504923C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399" name="Oval 207">
                  <a:extLst>
                    <a:ext uri="{FF2B5EF4-FFF2-40B4-BE49-F238E27FC236}">
                      <a16:creationId xmlns:a16="http://schemas.microsoft.com/office/drawing/2014/main" id="{01E7B9F4-F709-984F-8902-4A6A5D5156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0" name="Oval 208">
                  <a:extLst>
                    <a:ext uri="{FF2B5EF4-FFF2-40B4-BE49-F238E27FC236}">
                      <a16:creationId xmlns:a16="http://schemas.microsoft.com/office/drawing/2014/main" id="{5061E88D-5283-9C4E-9086-92F4FA0963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1" name="Oval 209">
                  <a:extLst>
                    <a:ext uri="{FF2B5EF4-FFF2-40B4-BE49-F238E27FC236}">
                      <a16:creationId xmlns:a16="http://schemas.microsoft.com/office/drawing/2014/main" id="{E9995370-DBE9-1A4E-8825-7BD2B8D63F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2" name="Oval 210">
                  <a:extLst>
                    <a:ext uri="{FF2B5EF4-FFF2-40B4-BE49-F238E27FC236}">
                      <a16:creationId xmlns:a16="http://schemas.microsoft.com/office/drawing/2014/main" id="{10282523-5400-0F43-8F4B-C1E1940B5F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3" name="Oval 211">
                  <a:extLst>
                    <a:ext uri="{FF2B5EF4-FFF2-40B4-BE49-F238E27FC236}">
                      <a16:creationId xmlns:a16="http://schemas.microsoft.com/office/drawing/2014/main" id="{9CB86ED0-ED12-B74E-B251-CEAF14AE1B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4" name="Oval 212">
                  <a:extLst>
                    <a:ext uri="{FF2B5EF4-FFF2-40B4-BE49-F238E27FC236}">
                      <a16:creationId xmlns:a16="http://schemas.microsoft.com/office/drawing/2014/main" id="{CA107640-A7A8-5443-B16B-01AC36536C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5" name="Oval 213">
                  <a:extLst>
                    <a:ext uri="{FF2B5EF4-FFF2-40B4-BE49-F238E27FC236}">
                      <a16:creationId xmlns:a16="http://schemas.microsoft.com/office/drawing/2014/main" id="{00E77F99-06ED-F048-BC1B-0F9825A80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6" name="Oval 214">
                  <a:extLst>
                    <a:ext uri="{FF2B5EF4-FFF2-40B4-BE49-F238E27FC236}">
                      <a16:creationId xmlns:a16="http://schemas.microsoft.com/office/drawing/2014/main" id="{777FAF5C-1016-7940-9F10-3F8D116AF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7" name="Oval 215">
                  <a:extLst>
                    <a:ext uri="{FF2B5EF4-FFF2-40B4-BE49-F238E27FC236}">
                      <a16:creationId xmlns:a16="http://schemas.microsoft.com/office/drawing/2014/main" id="{B3136D43-158C-2B45-8A64-143A8B1D86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8" name="Oval 216">
                  <a:extLst>
                    <a:ext uri="{FF2B5EF4-FFF2-40B4-BE49-F238E27FC236}">
                      <a16:creationId xmlns:a16="http://schemas.microsoft.com/office/drawing/2014/main" id="{CD856AB0-EDFC-DB47-A376-2456B2923B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09" name="Oval 217">
                  <a:extLst>
                    <a:ext uri="{FF2B5EF4-FFF2-40B4-BE49-F238E27FC236}">
                      <a16:creationId xmlns:a16="http://schemas.microsoft.com/office/drawing/2014/main" id="{D503139B-7A98-9244-A7D4-CD5CCD8B4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0" name="Oval 218">
                  <a:extLst>
                    <a:ext uri="{FF2B5EF4-FFF2-40B4-BE49-F238E27FC236}">
                      <a16:creationId xmlns:a16="http://schemas.microsoft.com/office/drawing/2014/main" id="{2FD832F9-37D5-8245-9316-B54A052DC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1" name="Oval 219">
                  <a:extLst>
                    <a:ext uri="{FF2B5EF4-FFF2-40B4-BE49-F238E27FC236}">
                      <a16:creationId xmlns:a16="http://schemas.microsoft.com/office/drawing/2014/main" id="{1D956E1A-ED93-EA42-B15F-E0E695DCEC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2" name="Oval 220">
                  <a:extLst>
                    <a:ext uri="{FF2B5EF4-FFF2-40B4-BE49-F238E27FC236}">
                      <a16:creationId xmlns:a16="http://schemas.microsoft.com/office/drawing/2014/main" id="{EC3F4C5D-59B6-6947-B132-D773AD9E3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3" name="Oval 221">
                  <a:extLst>
                    <a:ext uri="{FF2B5EF4-FFF2-40B4-BE49-F238E27FC236}">
                      <a16:creationId xmlns:a16="http://schemas.microsoft.com/office/drawing/2014/main" id="{FCB0384C-FABD-7746-8C50-0C6264F9DA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4" name="Oval 222">
                  <a:extLst>
                    <a:ext uri="{FF2B5EF4-FFF2-40B4-BE49-F238E27FC236}">
                      <a16:creationId xmlns:a16="http://schemas.microsoft.com/office/drawing/2014/main" id="{71E4355B-8908-0A49-98AA-BE1FFD20B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4" name="Oval 223">
                  <a:extLst>
                    <a:ext uri="{FF2B5EF4-FFF2-40B4-BE49-F238E27FC236}">
                      <a16:creationId xmlns:a16="http://schemas.microsoft.com/office/drawing/2014/main" id="{7230C5B2-4C87-6E4E-9432-0AE1E7CDE1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7" name="Oval 224">
                  <a:extLst>
                    <a:ext uri="{FF2B5EF4-FFF2-40B4-BE49-F238E27FC236}">
                      <a16:creationId xmlns:a16="http://schemas.microsoft.com/office/drawing/2014/main" id="{22AC78A5-ADCA-1043-A7D2-E8AA6152C3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17" name="Oval 225">
                  <a:extLst>
                    <a:ext uri="{FF2B5EF4-FFF2-40B4-BE49-F238E27FC236}">
                      <a16:creationId xmlns:a16="http://schemas.microsoft.com/office/drawing/2014/main" id="{EF2984DC-CEE7-1E4D-8E82-A6F6CDCF8F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931" name="Group 226">
                <a:extLst>
                  <a:ext uri="{FF2B5EF4-FFF2-40B4-BE49-F238E27FC236}">
                    <a16:creationId xmlns:a16="http://schemas.microsoft.com/office/drawing/2014/main" id="{EED567DC-135F-9A41-9408-CAF8EF91FE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419" name="Oval 227">
                  <a:extLst>
                    <a:ext uri="{FF2B5EF4-FFF2-40B4-BE49-F238E27FC236}">
                      <a16:creationId xmlns:a16="http://schemas.microsoft.com/office/drawing/2014/main" id="{9595B5B6-DAA2-AB49-8EB0-D88DB324B1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0" name="Oval 228">
                  <a:extLst>
                    <a:ext uri="{FF2B5EF4-FFF2-40B4-BE49-F238E27FC236}">
                      <a16:creationId xmlns:a16="http://schemas.microsoft.com/office/drawing/2014/main" id="{720EB7A3-6C99-8345-875D-5F3E5DFE2E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1" name="Oval 229">
                  <a:extLst>
                    <a:ext uri="{FF2B5EF4-FFF2-40B4-BE49-F238E27FC236}">
                      <a16:creationId xmlns:a16="http://schemas.microsoft.com/office/drawing/2014/main" id="{2F92D4AA-DD8A-E64A-8211-C23FAB9388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2" name="Oval 230">
                  <a:extLst>
                    <a:ext uri="{FF2B5EF4-FFF2-40B4-BE49-F238E27FC236}">
                      <a16:creationId xmlns:a16="http://schemas.microsoft.com/office/drawing/2014/main" id="{19CECB86-7BB2-E048-8D8E-44090CDFD2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3" name="Oval 231">
                  <a:extLst>
                    <a:ext uri="{FF2B5EF4-FFF2-40B4-BE49-F238E27FC236}">
                      <a16:creationId xmlns:a16="http://schemas.microsoft.com/office/drawing/2014/main" id="{AFF1015F-8119-5542-B9E5-594F461C1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4" name="Oval 232">
                  <a:extLst>
                    <a:ext uri="{FF2B5EF4-FFF2-40B4-BE49-F238E27FC236}">
                      <a16:creationId xmlns:a16="http://schemas.microsoft.com/office/drawing/2014/main" id="{290D6D3F-028F-634E-8E81-FD655EC59C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5" name="Oval 233">
                  <a:extLst>
                    <a:ext uri="{FF2B5EF4-FFF2-40B4-BE49-F238E27FC236}">
                      <a16:creationId xmlns:a16="http://schemas.microsoft.com/office/drawing/2014/main" id="{46C9EF68-224E-4942-8E7F-E8F4E95E4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6" name="Oval 234">
                  <a:extLst>
                    <a:ext uri="{FF2B5EF4-FFF2-40B4-BE49-F238E27FC236}">
                      <a16:creationId xmlns:a16="http://schemas.microsoft.com/office/drawing/2014/main" id="{8661D8EB-D68A-7946-81EB-2BEAE1D632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7" name="Oval 235">
                  <a:extLst>
                    <a:ext uri="{FF2B5EF4-FFF2-40B4-BE49-F238E27FC236}">
                      <a16:creationId xmlns:a16="http://schemas.microsoft.com/office/drawing/2014/main" id="{B37F616E-82BC-E342-AA54-4726446DBC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8" name="Oval 236">
                  <a:extLst>
                    <a:ext uri="{FF2B5EF4-FFF2-40B4-BE49-F238E27FC236}">
                      <a16:creationId xmlns:a16="http://schemas.microsoft.com/office/drawing/2014/main" id="{41C5A4DE-F9DD-214C-8EF7-A2577E2D5D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29" name="Oval 237">
                  <a:extLst>
                    <a:ext uri="{FF2B5EF4-FFF2-40B4-BE49-F238E27FC236}">
                      <a16:creationId xmlns:a16="http://schemas.microsoft.com/office/drawing/2014/main" id="{4F8A4009-A6B1-B04D-BB1C-6796ADCD24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0" name="Oval 238">
                  <a:extLst>
                    <a:ext uri="{FF2B5EF4-FFF2-40B4-BE49-F238E27FC236}">
                      <a16:creationId xmlns:a16="http://schemas.microsoft.com/office/drawing/2014/main" id="{A1FDA9F8-60C1-C948-83FD-10644F50B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1" name="Oval 239">
                  <a:extLst>
                    <a:ext uri="{FF2B5EF4-FFF2-40B4-BE49-F238E27FC236}">
                      <a16:creationId xmlns:a16="http://schemas.microsoft.com/office/drawing/2014/main" id="{EBE52D07-62CB-BF4D-BBCA-8AA7648126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2" name="Oval 240">
                  <a:extLst>
                    <a:ext uri="{FF2B5EF4-FFF2-40B4-BE49-F238E27FC236}">
                      <a16:creationId xmlns:a16="http://schemas.microsoft.com/office/drawing/2014/main" id="{437864AE-E12C-DF4A-8112-E6628FEA5D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3" name="Oval 241">
                  <a:extLst>
                    <a:ext uri="{FF2B5EF4-FFF2-40B4-BE49-F238E27FC236}">
                      <a16:creationId xmlns:a16="http://schemas.microsoft.com/office/drawing/2014/main" id="{D447E691-7E7A-2A42-815E-7465A83984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4" name="Oval 242">
                  <a:extLst>
                    <a:ext uri="{FF2B5EF4-FFF2-40B4-BE49-F238E27FC236}">
                      <a16:creationId xmlns:a16="http://schemas.microsoft.com/office/drawing/2014/main" id="{18A0F3FE-A8E2-CD4D-AFE6-66F6769A29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5" name="Oval 243">
                  <a:extLst>
                    <a:ext uri="{FF2B5EF4-FFF2-40B4-BE49-F238E27FC236}">
                      <a16:creationId xmlns:a16="http://schemas.microsoft.com/office/drawing/2014/main" id="{ABB7BFED-3AF4-6241-8B96-79571A95BA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6" name="Oval 244">
                  <a:extLst>
                    <a:ext uri="{FF2B5EF4-FFF2-40B4-BE49-F238E27FC236}">
                      <a16:creationId xmlns:a16="http://schemas.microsoft.com/office/drawing/2014/main" id="{D18D8DEF-72A9-674A-81D8-8D17156F6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7" name="Oval 245">
                  <a:extLst>
                    <a:ext uri="{FF2B5EF4-FFF2-40B4-BE49-F238E27FC236}">
                      <a16:creationId xmlns:a16="http://schemas.microsoft.com/office/drawing/2014/main" id="{75780DA6-632F-9941-824B-F5CCCB301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8" name="Oval 246">
                  <a:extLst>
                    <a:ext uri="{FF2B5EF4-FFF2-40B4-BE49-F238E27FC236}">
                      <a16:creationId xmlns:a16="http://schemas.microsoft.com/office/drawing/2014/main" id="{E3B4782F-E9E9-8C48-8B1D-0BE438DE18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39" name="Oval 247">
                  <a:extLst>
                    <a:ext uri="{FF2B5EF4-FFF2-40B4-BE49-F238E27FC236}">
                      <a16:creationId xmlns:a16="http://schemas.microsoft.com/office/drawing/2014/main" id="{75CAD85F-EE22-DE49-A2CC-1A1231EA3F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0" name="Oval 248">
                  <a:extLst>
                    <a:ext uri="{FF2B5EF4-FFF2-40B4-BE49-F238E27FC236}">
                      <a16:creationId xmlns:a16="http://schemas.microsoft.com/office/drawing/2014/main" id="{139F148A-5E0F-EF4B-B085-160DA712B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2" name="Group 249">
              <a:extLst>
                <a:ext uri="{FF2B5EF4-FFF2-40B4-BE49-F238E27FC236}">
                  <a16:creationId xmlns:a16="http://schemas.microsoft.com/office/drawing/2014/main" id="{73347E8B-CA3E-7A4A-89E7-A4B408852C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53" y="922"/>
              <a:ext cx="106" cy="2417"/>
              <a:chOff x="2089" y="928"/>
              <a:chExt cx="106" cy="2417"/>
            </a:xfrm>
          </p:grpSpPr>
          <p:grpSp>
            <p:nvGrpSpPr>
              <p:cNvPr id="29885" name="Group 250">
                <a:extLst>
                  <a:ext uri="{FF2B5EF4-FFF2-40B4-BE49-F238E27FC236}">
                    <a16:creationId xmlns:a16="http://schemas.microsoft.com/office/drawing/2014/main" id="{19948CE2-DB46-A546-93AC-6899582218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443" name="Oval 251">
                  <a:extLst>
                    <a:ext uri="{FF2B5EF4-FFF2-40B4-BE49-F238E27FC236}">
                      <a16:creationId xmlns:a16="http://schemas.microsoft.com/office/drawing/2014/main" id="{16B18E33-6712-0C41-9C9C-C65A5E0F4A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4" name="Oval 252">
                  <a:extLst>
                    <a:ext uri="{FF2B5EF4-FFF2-40B4-BE49-F238E27FC236}">
                      <a16:creationId xmlns:a16="http://schemas.microsoft.com/office/drawing/2014/main" id="{BF3D5CCD-1CCB-BB4C-A741-6055C3881B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5" name="Oval 253">
                  <a:extLst>
                    <a:ext uri="{FF2B5EF4-FFF2-40B4-BE49-F238E27FC236}">
                      <a16:creationId xmlns:a16="http://schemas.microsoft.com/office/drawing/2014/main" id="{3BA3BBA5-6DE4-9A4F-9B7E-9CFE8679D3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6" name="Oval 254">
                  <a:extLst>
                    <a:ext uri="{FF2B5EF4-FFF2-40B4-BE49-F238E27FC236}">
                      <a16:creationId xmlns:a16="http://schemas.microsoft.com/office/drawing/2014/main" id="{9AB02274-C526-F544-BD11-F73241256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7" name="Oval 255">
                  <a:extLst>
                    <a:ext uri="{FF2B5EF4-FFF2-40B4-BE49-F238E27FC236}">
                      <a16:creationId xmlns:a16="http://schemas.microsoft.com/office/drawing/2014/main" id="{BAC5608A-3469-B14A-B599-D84A78CB0F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8" name="Oval 256">
                  <a:extLst>
                    <a:ext uri="{FF2B5EF4-FFF2-40B4-BE49-F238E27FC236}">
                      <a16:creationId xmlns:a16="http://schemas.microsoft.com/office/drawing/2014/main" id="{A314C445-1972-504E-B238-488B994678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49" name="Oval 257">
                  <a:extLst>
                    <a:ext uri="{FF2B5EF4-FFF2-40B4-BE49-F238E27FC236}">
                      <a16:creationId xmlns:a16="http://schemas.microsoft.com/office/drawing/2014/main" id="{5815DD6B-0985-714D-BCAF-E536C30ABA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0" name="Oval 258">
                  <a:extLst>
                    <a:ext uri="{FF2B5EF4-FFF2-40B4-BE49-F238E27FC236}">
                      <a16:creationId xmlns:a16="http://schemas.microsoft.com/office/drawing/2014/main" id="{1A4070A5-E5CD-F64E-A2C7-58BF653B0A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1" name="Oval 259">
                  <a:extLst>
                    <a:ext uri="{FF2B5EF4-FFF2-40B4-BE49-F238E27FC236}">
                      <a16:creationId xmlns:a16="http://schemas.microsoft.com/office/drawing/2014/main" id="{A1B55785-6892-324E-AEEE-BDF36C131A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2" name="Oval 260">
                  <a:extLst>
                    <a:ext uri="{FF2B5EF4-FFF2-40B4-BE49-F238E27FC236}">
                      <a16:creationId xmlns:a16="http://schemas.microsoft.com/office/drawing/2014/main" id="{D306F394-7269-8646-8CD6-B75DF3D24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3" name="Oval 261">
                  <a:extLst>
                    <a:ext uri="{FF2B5EF4-FFF2-40B4-BE49-F238E27FC236}">
                      <a16:creationId xmlns:a16="http://schemas.microsoft.com/office/drawing/2014/main" id="{D295F1C7-3BB3-B04F-B665-6C13E6E617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4" name="Oval 262">
                  <a:extLst>
                    <a:ext uri="{FF2B5EF4-FFF2-40B4-BE49-F238E27FC236}">
                      <a16:creationId xmlns:a16="http://schemas.microsoft.com/office/drawing/2014/main" id="{3C833376-760B-6E46-A812-16FCE41023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5" name="Oval 263">
                  <a:extLst>
                    <a:ext uri="{FF2B5EF4-FFF2-40B4-BE49-F238E27FC236}">
                      <a16:creationId xmlns:a16="http://schemas.microsoft.com/office/drawing/2014/main" id="{72521AC5-E456-8F43-808F-44C7C20C59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6" name="Oval 264">
                  <a:extLst>
                    <a:ext uri="{FF2B5EF4-FFF2-40B4-BE49-F238E27FC236}">
                      <a16:creationId xmlns:a16="http://schemas.microsoft.com/office/drawing/2014/main" id="{15CFB4C3-15B7-F848-88DB-A713D884EC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7" name="Oval 265">
                  <a:extLst>
                    <a:ext uri="{FF2B5EF4-FFF2-40B4-BE49-F238E27FC236}">
                      <a16:creationId xmlns:a16="http://schemas.microsoft.com/office/drawing/2014/main" id="{56586D17-5870-0446-8B7A-B49E740501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8" name="Oval 266">
                  <a:extLst>
                    <a:ext uri="{FF2B5EF4-FFF2-40B4-BE49-F238E27FC236}">
                      <a16:creationId xmlns:a16="http://schemas.microsoft.com/office/drawing/2014/main" id="{3B91DF0E-6BBA-9F41-B612-A88DDD18E8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59" name="Oval 267">
                  <a:extLst>
                    <a:ext uri="{FF2B5EF4-FFF2-40B4-BE49-F238E27FC236}">
                      <a16:creationId xmlns:a16="http://schemas.microsoft.com/office/drawing/2014/main" id="{3FED2A52-B84E-5248-B82B-94929DC4FF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8" name="Oval 268">
                  <a:extLst>
                    <a:ext uri="{FF2B5EF4-FFF2-40B4-BE49-F238E27FC236}">
                      <a16:creationId xmlns:a16="http://schemas.microsoft.com/office/drawing/2014/main" id="{6CE90893-670E-C44F-B3B8-3A843EE926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0" name="Oval 269">
                  <a:extLst>
                    <a:ext uri="{FF2B5EF4-FFF2-40B4-BE49-F238E27FC236}">
                      <a16:creationId xmlns:a16="http://schemas.microsoft.com/office/drawing/2014/main" id="{A16FB5C8-308D-A24E-A200-4A2A08B973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2" name="Oval 270">
                  <a:extLst>
                    <a:ext uri="{FF2B5EF4-FFF2-40B4-BE49-F238E27FC236}">
                      <a16:creationId xmlns:a16="http://schemas.microsoft.com/office/drawing/2014/main" id="{0FAEE0BF-CB28-EC48-8BCA-1E75FFB5EC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3" name="Oval 271">
                  <a:extLst>
                    <a:ext uri="{FF2B5EF4-FFF2-40B4-BE49-F238E27FC236}">
                      <a16:creationId xmlns:a16="http://schemas.microsoft.com/office/drawing/2014/main" id="{69829A62-D7D4-BF43-B593-B6BAD3FB6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886" name="Group 272">
                <a:extLst>
                  <a:ext uri="{FF2B5EF4-FFF2-40B4-BE49-F238E27FC236}">
                    <a16:creationId xmlns:a16="http://schemas.microsoft.com/office/drawing/2014/main" id="{8F433B0D-6199-8D44-BD95-53D71062135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465" name="Oval 273">
                  <a:extLst>
                    <a:ext uri="{FF2B5EF4-FFF2-40B4-BE49-F238E27FC236}">
                      <a16:creationId xmlns:a16="http://schemas.microsoft.com/office/drawing/2014/main" id="{A24813A2-0154-5D45-9642-30BF072A9C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6" name="Oval 274">
                  <a:extLst>
                    <a:ext uri="{FF2B5EF4-FFF2-40B4-BE49-F238E27FC236}">
                      <a16:creationId xmlns:a16="http://schemas.microsoft.com/office/drawing/2014/main" id="{6A7DF39C-FC32-5449-AEF1-FC762845A9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7" name="Oval 275">
                  <a:extLst>
                    <a:ext uri="{FF2B5EF4-FFF2-40B4-BE49-F238E27FC236}">
                      <a16:creationId xmlns:a16="http://schemas.microsoft.com/office/drawing/2014/main" id="{FF4CA6DA-FF01-E349-B22E-6C8E3146A9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8" name="Oval 276">
                  <a:extLst>
                    <a:ext uri="{FF2B5EF4-FFF2-40B4-BE49-F238E27FC236}">
                      <a16:creationId xmlns:a16="http://schemas.microsoft.com/office/drawing/2014/main" id="{92577786-1F09-7146-BD98-565F7660FD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69" name="Oval 277">
                  <a:extLst>
                    <a:ext uri="{FF2B5EF4-FFF2-40B4-BE49-F238E27FC236}">
                      <a16:creationId xmlns:a16="http://schemas.microsoft.com/office/drawing/2014/main" id="{466DFD0D-2D74-7E49-96E4-1B24BE1D54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0" name="Oval 278">
                  <a:extLst>
                    <a:ext uri="{FF2B5EF4-FFF2-40B4-BE49-F238E27FC236}">
                      <a16:creationId xmlns:a16="http://schemas.microsoft.com/office/drawing/2014/main" id="{40391E62-56DC-BE4B-A825-3130257181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1" name="Oval 279">
                  <a:extLst>
                    <a:ext uri="{FF2B5EF4-FFF2-40B4-BE49-F238E27FC236}">
                      <a16:creationId xmlns:a16="http://schemas.microsoft.com/office/drawing/2014/main" id="{78342308-481F-AD4E-9982-EEF807C937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2" name="Oval 280">
                  <a:extLst>
                    <a:ext uri="{FF2B5EF4-FFF2-40B4-BE49-F238E27FC236}">
                      <a16:creationId xmlns:a16="http://schemas.microsoft.com/office/drawing/2014/main" id="{C4056F74-B586-D34A-B93F-5CA3DCD2B2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3" name="Oval 281">
                  <a:extLst>
                    <a:ext uri="{FF2B5EF4-FFF2-40B4-BE49-F238E27FC236}">
                      <a16:creationId xmlns:a16="http://schemas.microsoft.com/office/drawing/2014/main" id="{DB95A247-B30A-2E45-9A80-FFC0688D1F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4" name="Oval 282">
                  <a:extLst>
                    <a:ext uri="{FF2B5EF4-FFF2-40B4-BE49-F238E27FC236}">
                      <a16:creationId xmlns:a16="http://schemas.microsoft.com/office/drawing/2014/main" id="{25FC0E95-6204-DB48-A7B8-BF2C8A70D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5" name="Oval 283">
                  <a:extLst>
                    <a:ext uri="{FF2B5EF4-FFF2-40B4-BE49-F238E27FC236}">
                      <a16:creationId xmlns:a16="http://schemas.microsoft.com/office/drawing/2014/main" id="{09794043-C4F1-7A40-A6C2-24EE39851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6" name="Oval 284">
                  <a:extLst>
                    <a:ext uri="{FF2B5EF4-FFF2-40B4-BE49-F238E27FC236}">
                      <a16:creationId xmlns:a16="http://schemas.microsoft.com/office/drawing/2014/main" id="{04D58F7C-E1C6-0541-87EF-402DDB6CEF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7" name="Oval 285">
                  <a:extLst>
                    <a:ext uri="{FF2B5EF4-FFF2-40B4-BE49-F238E27FC236}">
                      <a16:creationId xmlns:a16="http://schemas.microsoft.com/office/drawing/2014/main" id="{1D96BE72-7237-4944-BD1A-2EE8E2AD8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8" name="Oval 286">
                  <a:extLst>
                    <a:ext uri="{FF2B5EF4-FFF2-40B4-BE49-F238E27FC236}">
                      <a16:creationId xmlns:a16="http://schemas.microsoft.com/office/drawing/2014/main" id="{C3E88951-1F4D-C24A-94EE-68AD911EE6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79" name="Oval 287">
                  <a:extLst>
                    <a:ext uri="{FF2B5EF4-FFF2-40B4-BE49-F238E27FC236}">
                      <a16:creationId xmlns:a16="http://schemas.microsoft.com/office/drawing/2014/main" id="{5D7C80A4-7609-0E40-9FCE-07204C48A9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0" name="Oval 288">
                  <a:extLst>
                    <a:ext uri="{FF2B5EF4-FFF2-40B4-BE49-F238E27FC236}">
                      <a16:creationId xmlns:a16="http://schemas.microsoft.com/office/drawing/2014/main" id="{1371ADE1-388C-9B4C-8A32-5C78F719B5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1" name="Oval 289">
                  <a:extLst>
                    <a:ext uri="{FF2B5EF4-FFF2-40B4-BE49-F238E27FC236}">
                      <a16:creationId xmlns:a16="http://schemas.microsoft.com/office/drawing/2014/main" id="{6E6624E0-0A62-A045-974E-82AA69E487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2" name="Oval 290">
                  <a:extLst>
                    <a:ext uri="{FF2B5EF4-FFF2-40B4-BE49-F238E27FC236}">
                      <a16:creationId xmlns:a16="http://schemas.microsoft.com/office/drawing/2014/main" id="{3B3DEF88-887A-0E4C-A497-248FED2B6B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3" name="Oval 291">
                  <a:extLst>
                    <a:ext uri="{FF2B5EF4-FFF2-40B4-BE49-F238E27FC236}">
                      <a16:creationId xmlns:a16="http://schemas.microsoft.com/office/drawing/2014/main" id="{F35954F9-C460-FD4D-8E66-86F43BE412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4" name="Oval 292">
                  <a:extLst>
                    <a:ext uri="{FF2B5EF4-FFF2-40B4-BE49-F238E27FC236}">
                      <a16:creationId xmlns:a16="http://schemas.microsoft.com/office/drawing/2014/main" id="{7B44F902-236E-DC41-B0AC-12AED51B1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5" name="Oval 293">
                  <a:extLst>
                    <a:ext uri="{FF2B5EF4-FFF2-40B4-BE49-F238E27FC236}">
                      <a16:creationId xmlns:a16="http://schemas.microsoft.com/office/drawing/2014/main" id="{0D44EC30-B259-6D4A-9F05-67B2A9886A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86" name="Oval 294">
                  <a:extLst>
                    <a:ext uri="{FF2B5EF4-FFF2-40B4-BE49-F238E27FC236}">
                      <a16:creationId xmlns:a16="http://schemas.microsoft.com/office/drawing/2014/main" id="{9ED169AE-8526-0F47-94BD-1982563EB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3" name="Group 295">
              <a:extLst>
                <a:ext uri="{FF2B5EF4-FFF2-40B4-BE49-F238E27FC236}">
                  <a16:creationId xmlns:a16="http://schemas.microsoft.com/office/drawing/2014/main" id="{F1854E42-D93A-FE40-80A6-DB4120BB64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69" y="922"/>
              <a:ext cx="106" cy="2417"/>
              <a:chOff x="2089" y="928"/>
              <a:chExt cx="106" cy="2417"/>
            </a:xfrm>
          </p:grpSpPr>
          <p:grpSp>
            <p:nvGrpSpPr>
              <p:cNvPr id="29840" name="Group 296">
                <a:extLst>
                  <a:ext uri="{FF2B5EF4-FFF2-40B4-BE49-F238E27FC236}">
                    <a16:creationId xmlns:a16="http://schemas.microsoft.com/office/drawing/2014/main" id="{4EE57426-604E-D449-A2F3-69BBD2DE33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489" name="Oval 297">
                  <a:extLst>
                    <a:ext uri="{FF2B5EF4-FFF2-40B4-BE49-F238E27FC236}">
                      <a16:creationId xmlns:a16="http://schemas.microsoft.com/office/drawing/2014/main" id="{9CC44575-6887-2C45-8A4E-0E4D6D47B8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0" name="Oval 298">
                  <a:extLst>
                    <a:ext uri="{FF2B5EF4-FFF2-40B4-BE49-F238E27FC236}">
                      <a16:creationId xmlns:a16="http://schemas.microsoft.com/office/drawing/2014/main" id="{FFBA4F8C-AB33-3545-B3D2-DA35E9E758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1" name="Oval 299">
                  <a:extLst>
                    <a:ext uri="{FF2B5EF4-FFF2-40B4-BE49-F238E27FC236}">
                      <a16:creationId xmlns:a16="http://schemas.microsoft.com/office/drawing/2014/main" id="{001AA2C3-7483-2B45-9D1A-66A0624D9F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2" name="Oval 300">
                  <a:extLst>
                    <a:ext uri="{FF2B5EF4-FFF2-40B4-BE49-F238E27FC236}">
                      <a16:creationId xmlns:a16="http://schemas.microsoft.com/office/drawing/2014/main" id="{8BCBA13C-2E39-AF46-9DCE-1E38D952EC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3" name="Oval 301">
                  <a:extLst>
                    <a:ext uri="{FF2B5EF4-FFF2-40B4-BE49-F238E27FC236}">
                      <a16:creationId xmlns:a16="http://schemas.microsoft.com/office/drawing/2014/main" id="{F75923A3-EE30-2142-A959-D95233831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4" name="Oval 302">
                  <a:extLst>
                    <a:ext uri="{FF2B5EF4-FFF2-40B4-BE49-F238E27FC236}">
                      <a16:creationId xmlns:a16="http://schemas.microsoft.com/office/drawing/2014/main" id="{7BFC7B51-532F-E349-A95C-FCDD114AF4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5" name="Oval 303">
                  <a:extLst>
                    <a:ext uri="{FF2B5EF4-FFF2-40B4-BE49-F238E27FC236}">
                      <a16:creationId xmlns:a16="http://schemas.microsoft.com/office/drawing/2014/main" id="{84DD73D4-E89C-3C4C-87BC-7ABC432286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6" name="Oval 304">
                  <a:extLst>
                    <a:ext uri="{FF2B5EF4-FFF2-40B4-BE49-F238E27FC236}">
                      <a16:creationId xmlns:a16="http://schemas.microsoft.com/office/drawing/2014/main" id="{F900FA91-5E4D-6247-817E-C6FC43A028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7" name="Oval 305">
                  <a:extLst>
                    <a:ext uri="{FF2B5EF4-FFF2-40B4-BE49-F238E27FC236}">
                      <a16:creationId xmlns:a16="http://schemas.microsoft.com/office/drawing/2014/main" id="{B7DF2912-39D0-0943-B72A-62C95B9AF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8" name="Oval 306">
                  <a:extLst>
                    <a:ext uri="{FF2B5EF4-FFF2-40B4-BE49-F238E27FC236}">
                      <a16:creationId xmlns:a16="http://schemas.microsoft.com/office/drawing/2014/main" id="{BE4E024F-DF0D-3F48-A22C-9D6BF6574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499" name="Oval 307">
                  <a:extLst>
                    <a:ext uri="{FF2B5EF4-FFF2-40B4-BE49-F238E27FC236}">
                      <a16:creationId xmlns:a16="http://schemas.microsoft.com/office/drawing/2014/main" id="{0160BEB1-F023-D542-B821-9C9B9B286A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0" name="Oval 308">
                  <a:extLst>
                    <a:ext uri="{FF2B5EF4-FFF2-40B4-BE49-F238E27FC236}">
                      <a16:creationId xmlns:a16="http://schemas.microsoft.com/office/drawing/2014/main" id="{B2DA0C41-3798-B543-9934-DD2C5A291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1" name="Oval 309">
                  <a:extLst>
                    <a:ext uri="{FF2B5EF4-FFF2-40B4-BE49-F238E27FC236}">
                      <a16:creationId xmlns:a16="http://schemas.microsoft.com/office/drawing/2014/main" id="{87879C98-7F58-144A-BF7D-9D0BC3E363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2" name="Oval 310">
                  <a:extLst>
                    <a:ext uri="{FF2B5EF4-FFF2-40B4-BE49-F238E27FC236}">
                      <a16:creationId xmlns:a16="http://schemas.microsoft.com/office/drawing/2014/main" id="{B1FAB054-D8BD-0744-8D72-A1EE05CD0F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3" name="Oval 311">
                  <a:extLst>
                    <a:ext uri="{FF2B5EF4-FFF2-40B4-BE49-F238E27FC236}">
                      <a16:creationId xmlns:a16="http://schemas.microsoft.com/office/drawing/2014/main" id="{B71A6890-1766-7A4E-8B8F-770B6BE9B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4" name="Oval 312">
                  <a:extLst>
                    <a:ext uri="{FF2B5EF4-FFF2-40B4-BE49-F238E27FC236}">
                      <a16:creationId xmlns:a16="http://schemas.microsoft.com/office/drawing/2014/main" id="{CEBA6586-15CD-E343-8D64-F54E8769A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2" name="Oval 313">
                  <a:extLst>
                    <a:ext uri="{FF2B5EF4-FFF2-40B4-BE49-F238E27FC236}">
                      <a16:creationId xmlns:a16="http://schemas.microsoft.com/office/drawing/2014/main" id="{6DBD637F-F2C1-2045-A424-FB161C97A3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3" name="Oval 314">
                  <a:extLst>
                    <a:ext uri="{FF2B5EF4-FFF2-40B4-BE49-F238E27FC236}">
                      <a16:creationId xmlns:a16="http://schemas.microsoft.com/office/drawing/2014/main" id="{218B9869-B1D6-174D-BCF8-5BB16DADF3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7" name="Oval 315">
                  <a:extLst>
                    <a:ext uri="{FF2B5EF4-FFF2-40B4-BE49-F238E27FC236}">
                      <a16:creationId xmlns:a16="http://schemas.microsoft.com/office/drawing/2014/main" id="{78B5426B-58A9-1746-BA46-B231205251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8" name="Oval 316">
                  <a:extLst>
                    <a:ext uri="{FF2B5EF4-FFF2-40B4-BE49-F238E27FC236}">
                      <a16:creationId xmlns:a16="http://schemas.microsoft.com/office/drawing/2014/main" id="{104E50D6-4706-8341-8089-B4D266732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09" name="Oval 317">
                  <a:extLst>
                    <a:ext uri="{FF2B5EF4-FFF2-40B4-BE49-F238E27FC236}">
                      <a16:creationId xmlns:a16="http://schemas.microsoft.com/office/drawing/2014/main" id="{725B903B-B2E4-6C4C-A0CA-BEF46ED877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841" name="Group 318">
                <a:extLst>
                  <a:ext uri="{FF2B5EF4-FFF2-40B4-BE49-F238E27FC236}">
                    <a16:creationId xmlns:a16="http://schemas.microsoft.com/office/drawing/2014/main" id="{2AF67EE4-9CA7-874D-8494-C4EDB20B5A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511" name="Oval 319">
                  <a:extLst>
                    <a:ext uri="{FF2B5EF4-FFF2-40B4-BE49-F238E27FC236}">
                      <a16:creationId xmlns:a16="http://schemas.microsoft.com/office/drawing/2014/main" id="{115B0060-5BDF-A645-8761-87AC59DB5A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2" name="Oval 320">
                  <a:extLst>
                    <a:ext uri="{FF2B5EF4-FFF2-40B4-BE49-F238E27FC236}">
                      <a16:creationId xmlns:a16="http://schemas.microsoft.com/office/drawing/2014/main" id="{3DFB58B5-B328-5141-8B74-4B3553F191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3" name="Oval 321">
                  <a:extLst>
                    <a:ext uri="{FF2B5EF4-FFF2-40B4-BE49-F238E27FC236}">
                      <a16:creationId xmlns:a16="http://schemas.microsoft.com/office/drawing/2014/main" id="{9154696D-66C4-AF48-B6C0-A29B7B8513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4" name="Oval 322">
                  <a:extLst>
                    <a:ext uri="{FF2B5EF4-FFF2-40B4-BE49-F238E27FC236}">
                      <a16:creationId xmlns:a16="http://schemas.microsoft.com/office/drawing/2014/main" id="{DE91B142-A11F-F447-8DD0-25C550D6C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5" name="Oval 323">
                  <a:extLst>
                    <a:ext uri="{FF2B5EF4-FFF2-40B4-BE49-F238E27FC236}">
                      <a16:creationId xmlns:a16="http://schemas.microsoft.com/office/drawing/2014/main" id="{5B412BF3-6057-C845-ABA4-EC942A00E0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6" name="Oval 324">
                  <a:extLst>
                    <a:ext uri="{FF2B5EF4-FFF2-40B4-BE49-F238E27FC236}">
                      <a16:creationId xmlns:a16="http://schemas.microsoft.com/office/drawing/2014/main" id="{5EE58397-B53E-4B46-BCB0-98420FCB56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7" name="Oval 325">
                  <a:extLst>
                    <a:ext uri="{FF2B5EF4-FFF2-40B4-BE49-F238E27FC236}">
                      <a16:creationId xmlns:a16="http://schemas.microsoft.com/office/drawing/2014/main" id="{ACC5F416-88D0-244E-B22A-3B594C6D91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8" name="Oval 326">
                  <a:extLst>
                    <a:ext uri="{FF2B5EF4-FFF2-40B4-BE49-F238E27FC236}">
                      <a16:creationId xmlns:a16="http://schemas.microsoft.com/office/drawing/2014/main" id="{994C7238-846E-CD45-A096-1F7680537C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19" name="Oval 327">
                  <a:extLst>
                    <a:ext uri="{FF2B5EF4-FFF2-40B4-BE49-F238E27FC236}">
                      <a16:creationId xmlns:a16="http://schemas.microsoft.com/office/drawing/2014/main" id="{60D9E933-BDFD-6342-BB29-A2B12816A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0" name="Oval 328">
                  <a:extLst>
                    <a:ext uri="{FF2B5EF4-FFF2-40B4-BE49-F238E27FC236}">
                      <a16:creationId xmlns:a16="http://schemas.microsoft.com/office/drawing/2014/main" id="{D0F3E2C2-0B99-5B43-94DE-AE367B1DA2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1" name="Oval 329">
                  <a:extLst>
                    <a:ext uri="{FF2B5EF4-FFF2-40B4-BE49-F238E27FC236}">
                      <a16:creationId xmlns:a16="http://schemas.microsoft.com/office/drawing/2014/main" id="{3F551B16-DFBF-1D4C-8484-6C44F9CD34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2" name="Oval 330">
                  <a:extLst>
                    <a:ext uri="{FF2B5EF4-FFF2-40B4-BE49-F238E27FC236}">
                      <a16:creationId xmlns:a16="http://schemas.microsoft.com/office/drawing/2014/main" id="{0E2F27BF-B60E-1B40-8DBB-B9307DD67A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3" name="Oval 331">
                  <a:extLst>
                    <a:ext uri="{FF2B5EF4-FFF2-40B4-BE49-F238E27FC236}">
                      <a16:creationId xmlns:a16="http://schemas.microsoft.com/office/drawing/2014/main" id="{7C492667-04BD-5A48-828F-2522C0E67D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4" name="Oval 332">
                  <a:extLst>
                    <a:ext uri="{FF2B5EF4-FFF2-40B4-BE49-F238E27FC236}">
                      <a16:creationId xmlns:a16="http://schemas.microsoft.com/office/drawing/2014/main" id="{2CB2FFFB-97E1-4E45-B088-5516DAB5C2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5" name="Oval 333">
                  <a:extLst>
                    <a:ext uri="{FF2B5EF4-FFF2-40B4-BE49-F238E27FC236}">
                      <a16:creationId xmlns:a16="http://schemas.microsoft.com/office/drawing/2014/main" id="{576D6B0B-07A8-F240-90FA-5189518752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6" name="Oval 334">
                  <a:extLst>
                    <a:ext uri="{FF2B5EF4-FFF2-40B4-BE49-F238E27FC236}">
                      <a16:creationId xmlns:a16="http://schemas.microsoft.com/office/drawing/2014/main" id="{8D7A93D7-E347-C149-A1C7-0D9E90B78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7" name="Oval 335">
                  <a:extLst>
                    <a:ext uri="{FF2B5EF4-FFF2-40B4-BE49-F238E27FC236}">
                      <a16:creationId xmlns:a16="http://schemas.microsoft.com/office/drawing/2014/main" id="{1A608595-88A4-E04E-A51C-268C2D8D1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8" name="Oval 336">
                  <a:extLst>
                    <a:ext uri="{FF2B5EF4-FFF2-40B4-BE49-F238E27FC236}">
                      <a16:creationId xmlns:a16="http://schemas.microsoft.com/office/drawing/2014/main" id="{2B9BF47B-0277-A44F-A8A6-452010B649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29" name="Oval 337">
                  <a:extLst>
                    <a:ext uri="{FF2B5EF4-FFF2-40B4-BE49-F238E27FC236}">
                      <a16:creationId xmlns:a16="http://schemas.microsoft.com/office/drawing/2014/main" id="{06F9B7AA-87C4-F647-A4C9-3D6B3178A6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0" name="Oval 338">
                  <a:extLst>
                    <a:ext uri="{FF2B5EF4-FFF2-40B4-BE49-F238E27FC236}">
                      <a16:creationId xmlns:a16="http://schemas.microsoft.com/office/drawing/2014/main" id="{7941C0EA-836B-0C46-8A05-E3B306FCA0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1" name="Oval 339">
                  <a:extLst>
                    <a:ext uri="{FF2B5EF4-FFF2-40B4-BE49-F238E27FC236}">
                      <a16:creationId xmlns:a16="http://schemas.microsoft.com/office/drawing/2014/main" id="{0107A42F-AE00-194D-9C7F-A4DF5DBCE8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2" name="Oval 340">
                  <a:extLst>
                    <a:ext uri="{FF2B5EF4-FFF2-40B4-BE49-F238E27FC236}">
                      <a16:creationId xmlns:a16="http://schemas.microsoft.com/office/drawing/2014/main" id="{71D9A70F-3A64-FC4B-BDC2-B439C831F6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4" name="Group 341">
              <a:extLst>
                <a:ext uri="{FF2B5EF4-FFF2-40B4-BE49-F238E27FC236}">
                  <a16:creationId xmlns:a16="http://schemas.microsoft.com/office/drawing/2014/main" id="{9BA7CE42-B53E-D946-8071-0D29D6DA1A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85" y="922"/>
              <a:ext cx="106" cy="2417"/>
              <a:chOff x="2089" y="928"/>
              <a:chExt cx="106" cy="2417"/>
            </a:xfrm>
          </p:grpSpPr>
          <p:grpSp>
            <p:nvGrpSpPr>
              <p:cNvPr id="29795" name="Group 342">
                <a:extLst>
                  <a:ext uri="{FF2B5EF4-FFF2-40B4-BE49-F238E27FC236}">
                    <a16:creationId xmlns:a16="http://schemas.microsoft.com/office/drawing/2014/main" id="{54CDC627-B466-EA47-86E0-5201BF956C3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535" name="Oval 343">
                  <a:extLst>
                    <a:ext uri="{FF2B5EF4-FFF2-40B4-BE49-F238E27FC236}">
                      <a16:creationId xmlns:a16="http://schemas.microsoft.com/office/drawing/2014/main" id="{48211C67-52FB-DA45-9C94-93BDEA403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6" name="Oval 344">
                  <a:extLst>
                    <a:ext uri="{FF2B5EF4-FFF2-40B4-BE49-F238E27FC236}">
                      <a16:creationId xmlns:a16="http://schemas.microsoft.com/office/drawing/2014/main" id="{E0C9BD3B-D4B6-954D-9EC6-555C06BE4E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7" name="Oval 345">
                  <a:extLst>
                    <a:ext uri="{FF2B5EF4-FFF2-40B4-BE49-F238E27FC236}">
                      <a16:creationId xmlns:a16="http://schemas.microsoft.com/office/drawing/2014/main" id="{1794E795-5BEE-3E43-9EC6-1DA25E829B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8" name="Oval 346">
                  <a:extLst>
                    <a:ext uri="{FF2B5EF4-FFF2-40B4-BE49-F238E27FC236}">
                      <a16:creationId xmlns:a16="http://schemas.microsoft.com/office/drawing/2014/main" id="{E0A33141-CE57-3A45-AA1B-233F7712B1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39" name="Oval 347">
                  <a:extLst>
                    <a:ext uri="{FF2B5EF4-FFF2-40B4-BE49-F238E27FC236}">
                      <a16:creationId xmlns:a16="http://schemas.microsoft.com/office/drawing/2014/main" id="{00169F8C-C5EE-104D-AB48-A9326888A2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0" name="Oval 348">
                  <a:extLst>
                    <a:ext uri="{FF2B5EF4-FFF2-40B4-BE49-F238E27FC236}">
                      <a16:creationId xmlns:a16="http://schemas.microsoft.com/office/drawing/2014/main" id="{27B9205E-93DE-6F48-BB9B-D68D4940D3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1" name="Oval 349">
                  <a:extLst>
                    <a:ext uri="{FF2B5EF4-FFF2-40B4-BE49-F238E27FC236}">
                      <a16:creationId xmlns:a16="http://schemas.microsoft.com/office/drawing/2014/main" id="{348C4F07-4ED6-2446-8E43-9DEC649DD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2" name="Oval 350">
                  <a:extLst>
                    <a:ext uri="{FF2B5EF4-FFF2-40B4-BE49-F238E27FC236}">
                      <a16:creationId xmlns:a16="http://schemas.microsoft.com/office/drawing/2014/main" id="{4B7B8D11-C6ED-D54F-84E9-40F4A94EC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3" name="Oval 351">
                  <a:extLst>
                    <a:ext uri="{FF2B5EF4-FFF2-40B4-BE49-F238E27FC236}">
                      <a16:creationId xmlns:a16="http://schemas.microsoft.com/office/drawing/2014/main" id="{4EE79E46-9247-7A46-86CF-EAFCBBB4F9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4" name="Oval 352">
                  <a:extLst>
                    <a:ext uri="{FF2B5EF4-FFF2-40B4-BE49-F238E27FC236}">
                      <a16:creationId xmlns:a16="http://schemas.microsoft.com/office/drawing/2014/main" id="{4DA7D11E-C8C8-634C-9FC0-5B178EA211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5" name="Oval 353">
                  <a:extLst>
                    <a:ext uri="{FF2B5EF4-FFF2-40B4-BE49-F238E27FC236}">
                      <a16:creationId xmlns:a16="http://schemas.microsoft.com/office/drawing/2014/main" id="{AD0C3BC6-BB9D-F742-8DAF-F49EC044B8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6" name="Oval 354">
                  <a:extLst>
                    <a:ext uri="{FF2B5EF4-FFF2-40B4-BE49-F238E27FC236}">
                      <a16:creationId xmlns:a16="http://schemas.microsoft.com/office/drawing/2014/main" id="{651963A0-9998-B94A-9E8F-CA57E03BF9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7" name="Oval 355">
                  <a:extLst>
                    <a:ext uri="{FF2B5EF4-FFF2-40B4-BE49-F238E27FC236}">
                      <a16:creationId xmlns:a16="http://schemas.microsoft.com/office/drawing/2014/main" id="{945E2D35-BE60-D24B-8C63-B8D7BC06F8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8" name="Oval 356">
                  <a:extLst>
                    <a:ext uri="{FF2B5EF4-FFF2-40B4-BE49-F238E27FC236}">
                      <a16:creationId xmlns:a16="http://schemas.microsoft.com/office/drawing/2014/main" id="{8D69AC4A-15BF-304A-B99E-C5A5A8AEAA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49" name="Oval 357">
                  <a:extLst>
                    <a:ext uri="{FF2B5EF4-FFF2-40B4-BE49-F238E27FC236}">
                      <a16:creationId xmlns:a16="http://schemas.microsoft.com/office/drawing/2014/main" id="{296E5CCC-56AF-4446-82FC-C6E871E1D7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4" name="Oval 358">
                  <a:extLst>
                    <a:ext uri="{FF2B5EF4-FFF2-40B4-BE49-F238E27FC236}">
                      <a16:creationId xmlns:a16="http://schemas.microsoft.com/office/drawing/2014/main" id="{2B270F3F-5FF8-6343-ADA1-136E6E7ED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5" name="Oval 359">
                  <a:extLst>
                    <a:ext uri="{FF2B5EF4-FFF2-40B4-BE49-F238E27FC236}">
                      <a16:creationId xmlns:a16="http://schemas.microsoft.com/office/drawing/2014/main" id="{DF5B0009-3B0F-434B-9584-E702BA5E4E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2" name="Oval 360">
                  <a:extLst>
                    <a:ext uri="{FF2B5EF4-FFF2-40B4-BE49-F238E27FC236}">
                      <a16:creationId xmlns:a16="http://schemas.microsoft.com/office/drawing/2014/main" id="{5C835E18-BF86-5846-9654-CDF97C66E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3" name="Oval 361">
                  <a:extLst>
                    <a:ext uri="{FF2B5EF4-FFF2-40B4-BE49-F238E27FC236}">
                      <a16:creationId xmlns:a16="http://schemas.microsoft.com/office/drawing/2014/main" id="{2DA30505-8B3C-9247-A4E1-16645FAD50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4" name="Oval 362">
                  <a:extLst>
                    <a:ext uri="{FF2B5EF4-FFF2-40B4-BE49-F238E27FC236}">
                      <a16:creationId xmlns:a16="http://schemas.microsoft.com/office/drawing/2014/main" id="{6E6C94CC-C10D-E84D-836A-1DF8388B41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5" name="Oval 363">
                  <a:extLst>
                    <a:ext uri="{FF2B5EF4-FFF2-40B4-BE49-F238E27FC236}">
                      <a16:creationId xmlns:a16="http://schemas.microsoft.com/office/drawing/2014/main" id="{1734AFB2-469D-4746-80C1-5E0D80D758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96" name="Group 364">
                <a:extLst>
                  <a:ext uri="{FF2B5EF4-FFF2-40B4-BE49-F238E27FC236}">
                    <a16:creationId xmlns:a16="http://schemas.microsoft.com/office/drawing/2014/main" id="{1C150295-4F46-214B-B2DC-8F857971E4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557" name="Oval 365">
                  <a:extLst>
                    <a:ext uri="{FF2B5EF4-FFF2-40B4-BE49-F238E27FC236}">
                      <a16:creationId xmlns:a16="http://schemas.microsoft.com/office/drawing/2014/main" id="{CA8C24AE-5D45-B74A-957D-7D35047F4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8" name="Oval 366">
                  <a:extLst>
                    <a:ext uri="{FF2B5EF4-FFF2-40B4-BE49-F238E27FC236}">
                      <a16:creationId xmlns:a16="http://schemas.microsoft.com/office/drawing/2014/main" id="{B3AA2212-9018-C24C-A8B8-989397CF1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59" name="Oval 367">
                  <a:extLst>
                    <a:ext uri="{FF2B5EF4-FFF2-40B4-BE49-F238E27FC236}">
                      <a16:creationId xmlns:a16="http://schemas.microsoft.com/office/drawing/2014/main" id="{51C1B03F-480D-2C42-A6E6-A1ECBA9AEE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0" name="Oval 368">
                  <a:extLst>
                    <a:ext uri="{FF2B5EF4-FFF2-40B4-BE49-F238E27FC236}">
                      <a16:creationId xmlns:a16="http://schemas.microsoft.com/office/drawing/2014/main" id="{12EA065B-F9DF-B347-8A9E-1CD4E6D09D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1" name="Oval 369">
                  <a:extLst>
                    <a:ext uri="{FF2B5EF4-FFF2-40B4-BE49-F238E27FC236}">
                      <a16:creationId xmlns:a16="http://schemas.microsoft.com/office/drawing/2014/main" id="{33734C4C-9269-9944-8D46-A538CBE89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2" name="Oval 370">
                  <a:extLst>
                    <a:ext uri="{FF2B5EF4-FFF2-40B4-BE49-F238E27FC236}">
                      <a16:creationId xmlns:a16="http://schemas.microsoft.com/office/drawing/2014/main" id="{6298504A-3DF5-FB44-B8A8-DAAE8A8985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3" name="Oval 371">
                  <a:extLst>
                    <a:ext uri="{FF2B5EF4-FFF2-40B4-BE49-F238E27FC236}">
                      <a16:creationId xmlns:a16="http://schemas.microsoft.com/office/drawing/2014/main" id="{558A6732-96C6-3840-8CBE-4E6C392801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4" name="Oval 372">
                  <a:extLst>
                    <a:ext uri="{FF2B5EF4-FFF2-40B4-BE49-F238E27FC236}">
                      <a16:creationId xmlns:a16="http://schemas.microsoft.com/office/drawing/2014/main" id="{E4E6335F-4B37-544A-A0D7-4D621977C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5" name="Oval 373">
                  <a:extLst>
                    <a:ext uri="{FF2B5EF4-FFF2-40B4-BE49-F238E27FC236}">
                      <a16:creationId xmlns:a16="http://schemas.microsoft.com/office/drawing/2014/main" id="{38A99188-02E4-DF47-8349-061A062F16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6" name="Oval 374">
                  <a:extLst>
                    <a:ext uri="{FF2B5EF4-FFF2-40B4-BE49-F238E27FC236}">
                      <a16:creationId xmlns:a16="http://schemas.microsoft.com/office/drawing/2014/main" id="{397365E2-FA71-724F-9407-8636CF774D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7" name="Oval 375">
                  <a:extLst>
                    <a:ext uri="{FF2B5EF4-FFF2-40B4-BE49-F238E27FC236}">
                      <a16:creationId xmlns:a16="http://schemas.microsoft.com/office/drawing/2014/main" id="{AB0CF0C7-FB75-0946-B0D3-1079741F9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8" name="Oval 376">
                  <a:extLst>
                    <a:ext uri="{FF2B5EF4-FFF2-40B4-BE49-F238E27FC236}">
                      <a16:creationId xmlns:a16="http://schemas.microsoft.com/office/drawing/2014/main" id="{D560CD3B-2BB6-1C40-A679-39F747F5DF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69" name="Oval 377">
                  <a:extLst>
                    <a:ext uri="{FF2B5EF4-FFF2-40B4-BE49-F238E27FC236}">
                      <a16:creationId xmlns:a16="http://schemas.microsoft.com/office/drawing/2014/main" id="{63A00BAC-5DDD-B84C-BFDA-4687658E4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0" name="Oval 378">
                  <a:extLst>
                    <a:ext uri="{FF2B5EF4-FFF2-40B4-BE49-F238E27FC236}">
                      <a16:creationId xmlns:a16="http://schemas.microsoft.com/office/drawing/2014/main" id="{3A2ABCEA-335F-A144-A80B-7D2B4262E8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1" name="Oval 379">
                  <a:extLst>
                    <a:ext uri="{FF2B5EF4-FFF2-40B4-BE49-F238E27FC236}">
                      <a16:creationId xmlns:a16="http://schemas.microsoft.com/office/drawing/2014/main" id="{F38667F2-2A9C-6547-8D1B-72D9BED788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2" name="Oval 380">
                  <a:extLst>
                    <a:ext uri="{FF2B5EF4-FFF2-40B4-BE49-F238E27FC236}">
                      <a16:creationId xmlns:a16="http://schemas.microsoft.com/office/drawing/2014/main" id="{D9B2DA40-7CC6-EE4A-817D-8A3451FB08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3" name="Oval 381">
                  <a:extLst>
                    <a:ext uri="{FF2B5EF4-FFF2-40B4-BE49-F238E27FC236}">
                      <a16:creationId xmlns:a16="http://schemas.microsoft.com/office/drawing/2014/main" id="{74D355DC-B321-F64E-B528-5D9D974A7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4" name="Oval 382">
                  <a:extLst>
                    <a:ext uri="{FF2B5EF4-FFF2-40B4-BE49-F238E27FC236}">
                      <a16:creationId xmlns:a16="http://schemas.microsoft.com/office/drawing/2014/main" id="{C8F09516-7624-3346-B0B8-D9DDFAF338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5" name="Oval 383">
                  <a:extLst>
                    <a:ext uri="{FF2B5EF4-FFF2-40B4-BE49-F238E27FC236}">
                      <a16:creationId xmlns:a16="http://schemas.microsoft.com/office/drawing/2014/main" id="{2C89584B-999F-6A42-BC94-424594C2F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6" name="Oval 384">
                  <a:extLst>
                    <a:ext uri="{FF2B5EF4-FFF2-40B4-BE49-F238E27FC236}">
                      <a16:creationId xmlns:a16="http://schemas.microsoft.com/office/drawing/2014/main" id="{AE9DC86A-A8E4-1747-BBC3-E6E7E2523A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7" name="Oval 385">
                  <a:extLst>
                    <a:ext uri="{FF2B5EF4-FFF2-40B4-BE49-F238E27FC236}">
                      <a16:creationId xmlns:a16="http://schemas.microsoft.com/office/drawing/2014/main" id="{1818F5C3-995E-9C42-96CF-D28F99D80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78" name="Oval 386">
                  <a:extLst>
                    <a:ext uri="{FF2B5EF4-FFF2-40B4-BE49-F238E27FC236}">
                      <a16:creationId xmlns:a16="http://schemas.microsoft.com/office/drawing/2014/main" id="{9927DAEB-5848-4C45-9ED4-ACCB4D6BF9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5" name="Group 387">
              <a:extLst>
                <a:ext uri="{FF2B5EF4-FFF2-40B4-BE49-F238E27FC236}">
                  <a16:creationId xmlns:a16="http://schemas.microsoft.com/office/drawing/2014/main" id="{2C478D42-D3AE-B248-9B2F-C64943F085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1" y="922"/>
              <a:ext cx="106" cy="2417"/>
              <a:chOff x="2089" y="928"/>
              <a:chExt cx="106" cy="2417"/>
            </a:xfrm>
          </p:grpSpPr>
          <p:grpSp>
            <p:nvGrpSpPr>
              <p:cNvPr id="29750" name="Group 388">
                <a:extLst>
                  <a:ext uri="{FF2B5EF4-FFF2-40B4-BE49-F238E27FC236}">
                    <a16:creationId xmlns:a16="http://schemas.microsoft.com/office/drawing/2014/main" id="{C8F946E1-3CA9-684C-A30A-A09DA809A9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581" name="Oval 389">
                  <a:extLst>
                    <a:ext uri="{FF2B5EF4-FFF2-40B4-BE49-F238E27FC236}">
                      <a16:creationId xmlns:a16="http://schemas.microsoft.com/office/drawing/2014/main" id="{75258CB3-C9C5-5B4D-B8AB-EA108B6BA8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2" name="Oval 390">
                  <a:extLst>
                    <a:ext uri="{FF2B5EF4-FFF2-40B4-BE49-F238E27FC236}">
                      <a16:creationId xmlns:a16="http://schemas.microsoft.com/office/drawing/2014/main" id="{D58FCF84-01E3-B64A-B283-797FCC4222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3" name="Oval 391">
                  <a:extLst>
                    <a:ext uri="{FF2B5EF4-FFF2-40B4-BE49-F238E27FC236}">
                      <a16:creationId xmlns:a16="http://schemas.microsoft.com/office/drawing/2014/main" id="{C769EB94-8CD6-D640-B34E-22059484B4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4" name="Oval 392">
                  <a:extLst>
                    <a:ext uri="{FF2B5EF4-FFF2-40B4-BE49-F238E27FC236}">
                      <a16:creationId xmlns:a16="http://schemas.microsoft.com/office/drawing/2014/main" id="{E426AAD0-5C5C-D345-9502-E6B4542FE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5" name="Oval 393">
                  <a:extLst>
                    <a:ext uri="{FF2B5EF4-FFF2-40B4-BE49-F238E27FC236}">
                      <a16:creationId xmlns:a16="http://schemas.microsoft.com/office/drawing/2014/main" id="{4B9CBCFB-03DD-1045-9018-2AF688C9DC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6" name="Oval 394">
                  <a:extLst>
                    <a:ext uri="{FF2B5EF4-FFF2-40B4-BE49-F238E27FC236}">
                      <a16:creationId xmlns:a16="http://schemas.microsoft.com/office/drawing/2014/main" id="{31CC5130-4E3B-D341-8E79-55CE8525C9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7" name="Oval 395">
                  <a:extLst>
                    <a:ext uri="{FF2B5EF4-FFF2-40B4-BE49-F238E27FC236}">
                      <a16:creationId xmlns:a16="http://schemas.microsoft.com/office/drawing/2014/main" id="{47EA658C-1F08-1A4F-A860-09F65502C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8" name="Oval 396">
                  <a:extLst>
                    <a:ext uri="{FF2B5EF4-FFF2-40B4-BE49-F238E27FC236}">
                      <a16:creationId xmlns:a16="http://schemas.microsoft.com/office/drawing/2014/main" id="{9CA67D5F-9D92-AA48-A470-D7D93EF01B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89" name="Oval 397">
                  <a:extLst>
                    <a:ext uri="{FF2B5EF4-FFF2-40B4-BE49-F238E27FC236}">
                      <a16:creationId xmlns:a16="http://schemas.microsoft.com/office/drawing/2014/main" id="{3E7A7EAC-B55E-944E-A1BF-54BFD503D0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0" name="Oval 398">
                  <a:extLst>
                    <a:ext uri="{FF2B5EF4-FFF2-40B4-BE49-F238E27FC236}">
                      <a16:creationId xmlns:a16="http://schemas.microsoft.com/office/drawing/2014/main" id="{E5DD63D3-AAD8-0F45-A40A-FBDE9445E9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1" name="Oval 399">
                  <a:extLst>
                    <a:ext uri="{FF2B5EF4-FFF2-40B4-BE49-F238E27FC236}">
                      <a16:creationId xmlns:a16="http://schemas.microsoft.com/office/drawing/2014/main" id="{43DBAB0E-3CA6-6C4D-AA15-D9206393FA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2" name="Oval 400">
                  <a:extLst>
                    <a:ext uri="{FF2B5EF4-FFF2-40B4-BE49-F238E27FC236}">
                      <a16:creationId xmlns:a16="http://schemas.microsoft.com/office/drawing/2014/main" id="{E533DD7E-7F39-DC44-BE6B-87683EB6D3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3" name="Oval 401">
                  <a:extLst>
                    <a:ext uri="{FF2B5EF4-FFF2-40B4-BE49-F238E27FC236}">
                      <a16:creationId xmlns:a16="http://schemas.microsoft.com/office/drawing/2014/main" id="{A4175D76-A333-3C4A-B72B-DE19B12D87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4" name="Oval 402">
                  <a:extLst>
                    <a:ext uri="{FF2B5EF4-FFF2-40B4-BE49-F238E27FC236}">
                      <a16:creationId xmlns:a16="http://schemas.microsoft.com/office/drawing/2014/main" id="{6A31D4D2-C009-EE49-9A7E-4F2182C567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6" name="Oval 403">
                  <a:extLst>
                    <a:ext uri="{FF2B5EF4-FFF2-40B4-BE49-F238E27FC236}">
                      <a16:creationId xmlns:a16="http://schemas.microsoft.com/office/drawing/2014/main" id="{5E1AE8FA-378C-414E-B9B2-948DA1ECE0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7" name="Oval 404">
                  <a:extLst>
                    <a:ext uri="{FF2B5EF4-FFF2-40B4-BE49-F238E27FC236}">
                      <a16:creationId xmlns:a16="http://schemas.microsoft.com/office/drawing/2014/main" id="{279D14FA-7B99-1948-A8E4-34E5E69537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7" name="Oval 405">
                  <a:extLst>
                    <a:ext uri="{FF2B5EF4-FFF2-40B4-BE49-F238E27FC236}">
                      <a16:creationId xmlns:a16="http://schemas.microsoft.com/office/drawing/2014/main" id="{1F5711D3-5D45-A84C-B6C9-1ED6FB8DDD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8" name="Oval 406">
                  <a:extLst>
                    <a:ext uri="{FF2B5EF4-FFF2-40B4-BE49-F238E27FC236}">
                      <a16:creationId xmlns:a16="http://schemas.microsoft.com/office/drawing/2014/main" id="{4D312743-4B31-654B-B918-CEEBA574E9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599" name="Oval 407">
                  <a:extLst>
                    <a:ext uri="{FF2B5EF4-FFF2-40B4-BE49-F238E27FC236}">
                      <a16:creationId xmlns:a16="http://schemas.microsoft.com/office/drawing/2014/main" id="{A352FCD1-BE0F-5043-847D-D3608BD24F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0" name="Oval 408">
                  <a:extLst>
                    <a:ext uri="{FF2B5EF4-FFF2-40B4-BE49-F238E27FC236}">
                      <a16:creationId xmlns:a16="http://schemas.microsoft.com/office/drawing/2014/main" id="{96B5CD89-27A5-CF4E-8C26-2F8C0608BA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1" name="Oval 409">
                  <a:extLst>
                    <a:ext uri="{FF2B5EF4-FFF2-40B4-BE49-F238E27FC236}">
                      <a16:creationId xmlns:a16="http://schemas.microsoft.com/office/drawing/2014/main" id="{7E622B08-D233-6243-AF58-F1F59F0DC0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51" name="Group 410">
                <a:extLst>
                  <a:ext uri="{FF2B5EF4-FFF2-40B4-BE49-F238E27FC236}">
                    <a16:creationId xmlns:a16="http://schemas.microsoft.com/office/drawing/2014/main" id="{DA0525C4-C347-1E49-9607-2019E1CE84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603" name="Oval 411">
                  <a:extLst>
                    <a:ext uri="{FF2B5EF4-FFF2-40B4-BE49-F238E27FC236}">
                      <a16:creationId xmlns:a16="http://schemas.microsoft.com/office/drawing/2014/main" id="{7074E6BC-6062-4E4F-804D-16263FFE6D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4" name="Oval 412">
                  <a:extLst>
                    <a:ext uri="{FF2B5EF4-FFF2-40B4-BE49-F238E27FC236}">
                      <a16:creationId xmlns:a16="http://schemas.microsoft.com/office/drawing/2014/main" id="{7921BD89-39D8-B543-8FBE-8AB8B7AAE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5" name="Oval 413">
                  <a:extLst>
                    <a:ext uri="{FF2B5EF4-FFF2-40B4-BE49-F238E27FC236}">
                      <a16:creationId xmlns:a16="http://schemas.microsoft.com/office/drawing/2014/main" id="{66C9B90A-9E62-6241-AF1A-AD284B304B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6" name="Oval 414">
                  <a:extLst>
                    <a:ext uri="{FF2B5EF4-FFF2-40B4-BE49-F238E27FC236}">
                      <a16:creationId xmlns:a16="http://schemas.microsoft.com/office/drawing/2014/main" id="{E9E641EA-3B40-EC46-8D0B-605849A051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7" name="Oval 415">
                  <a:extLst>
                    <a:ext uri="{FF2B5EF4-FFF2-40B4-BE49-F238E27FC236}">
                      <a16:creationId xmlns:a16="http://schemas.microsoft.com/office/drawing/2014/main" id="{A7887B46-59D4-6C4E-AB55-114C419D0E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8" name="Oval 416">
                  <a:extLst>
                    <a:ext uri="{FF2B5EF4-FFF2-40B4-BE49-F238E27FC236}">
                      <a16:creationId xmlns:a16="http://schemas.microsoft.com/office/drawing/2014/main" id="{ED147F3B-458E-9842-BD46-4D54CCC63D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09" name="Oval 417">
                  <a:extLst>
                    <a:ext uri="{FF2B5EF4-FFF2-40B4-BE49-F238E27FC236}">
                      <a16:creationId xmlns:a16="http://schemas.microsoft.com/office/drawing/2014/main" id="{D776992A-8BCE-824F-93D6-78E8F790F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0" name="Oval 418">
                  <a:extLst>
                    <a:ext uri="{FF2B5EF4-FFF2-40B4-BE49-F238E27FC236}">
                      <a16:creationId xmlns:a16="http://schemas.microsoft.com/office/drawing/2014/main" id="{BB1F691B-8761-5346-956D-DE1FAD719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1" name="Oval 419">
                  <a:extLst>
                    <a:ext uri="{FF2B5EF4-FFF2-40B4-BE49-F238E27FC236}">
                      <a16:creationId xmlns:a16="http://schemas.microsoft.com/office/drawing/2014/main" id="{981B8B95-F682-A044-86D2-B9F31BD760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2" name="Oval 420">
                  <a:extLst>
                    <a:ext uri="{FF2B5EF4-FFF2-40B4-BE49-F238E27FC236}">
                      <a16:creationId xmlns:a16="http://schemas.microsoft.com/office/drawing/2014/main" id="{B0948067-B035-614D-B8E2-F4BF8DEBF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3" name="Oval 421">
                  <a:extLst>
                    <a:ext uri="{FF2B5EF4-FFF2-40B4-BE49-F238E27FC236}">
                      <a16:creationId xmlns:a16="http://schemas.microsoft.com/office/drawing/2014/main" id="{C5BB2688-B497-204E-B7B8-59D99BC828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4" name="Oval 422">
                  <a:extLst>
                    <a:ext uri="{FF2B5EF4-FFF2-40B4-BE49-F238E27FC236}">
                      <a16:creationId xmlns:a16="http://schemas.microsoft.com/office/drawing/2014/main" id="{5B0ECB52-1B40-EF4F-AFBB-FCE0FCB3A7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5" name="Oval 423">
                  <a:extLst>
                    <a:ext uri="{FF2B5EF4-FFF2-40B4-BE49-F238E27FC236}">
                      <a16:creationId xmlns:a16="http://schemas.microsoft.com/office/drawing/2014/main" id="{F84BB616-D0E4-4149-B629-6EE25F3EB0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6" name="Oval 424">
                  <a:extLst>
                    <a:ext uri="{FF2B5EF4-FFF2-40B4-BE49-F238E27FC236}">
                      <a16:creationId xmlns:a16="http://schemas.microsoft.com/office/drawing/2014/main" id="{D0FAC92A-F5F5-CA4D-BDCC-3A08AD0863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7" name="Oval 425">
                  <a:extLst>
                    <a:ext uri="{FF2B5EF4-FFF2-40B4-BE49-F238E27FC236}">
                      <a16:creationId xmlns:a16="http://schemas.microsoft.com/office/drawing/2014/main" id="{C5FFD2CA-4555-1E40-9290-2EED135D5B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8" name="Oval 426">
                  <a:extLst>
                    <a:ext uri="{FF2B5EF4-FFF2-40B4-BE49-F238E27FC236}">
                      <a16:creationId xmlns:a16="http://schemas.microsoft.com/office/drawing/2014/main" id="{576389D0-9047-0E47-A09B-C0BC62F48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19" name="Oval 427">
                  <a:extLst>
                    <a:ext uri="{FF2B5EF4-FFF2-40B4-BE49-F238E27FC236}">
                      <a16:creationId xmlns:a16="http://schemas.microsoft.com/office/drawing/2014/main" id="{8DF17DCB-0056-9C4A-B419-0DF896F04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0" name="Oval 428">
                  <a:extLst>
                    <a:ext uri="{FF2B5EF4-FFF2-40B4-BE49-F238E27FC236}">
                      <a16:creationId xmlns:a16="http://schemas.microsoft.com/office/drawing/2014/main" id="{A3662BEA-4CCE-3D4B-A71D-8C26909A8E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1" name="Oval 429">
                  <a:extLst>
                    <a:ext uri="{FF2B5EF4-FFF2-40B4-BE49-F238E27FC236}">
                      <a16:creationId xmlns:a16="http://schemas.microsoft.com/office/drawing/2014/main" id="{B2B13409-B3A5-984B-89C4-13B761F417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2" name="Oval 430">
                  <a:extLst>
                    <a:ext uri="{FF2B5EF4-FFF2-40B4-BE49-F238E27FC236}">
                      <a16:creationId xmlns:a16="http://schemas.microsoft.com/office/drawing/2014/main" id="{DD2A7059-8290-CC47-8054-48C79B97C7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3" name="Oval 431">
                  <a:extLst>
                    <a:ext uri="{FF2B5EF4-FFF2-40B4-BE49-F238E27FC236}">
                      <a16:creationId xmlns:a16="http://schemas.microsoft.com/office/drawing/2014/main" id="{E5F82A06-021E-994A-85F3-1B4A636C3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4" name="Oval 432">
                  <a:extLst>
                    <a:ext uri="{FF2B5EF4-FFF2-40B4-BE49-F238E27FC236}">
                      <a16:creationId xmlns:a16="http://schemas.microsoft.com/office/drawing/2014/main" id="{D3E38B1D-5942-064E-98DC-F0D18FC97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6" name="Group 433">
              <a:extLst>
                <a:ext uri="{FF2B5EF4-FFF2-40B4-BE49-F238E27FC236}">
                  <a16:creationId xmlns:a16="http://schemas.microsoft.com/office/drawing/2014/main" id="{36EC7D1D-5DC3-A24A-ACDA-0F0BAFE01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17" y="922"/>
              <a:ext cx="106" cy="2417"/>
              <a:chOff x="2089" y="928"/>
              <a:chExt cx="106" cy="2417"/>
            </a:xfrm>
          </p:grpSpPr>
          <p:grpSp>
            <p:nvGrpSpPr>
              <p:cNvPr id="29705" name="Group 434">
                <a:extLst>
                  <a:ext uri="{FF2B5EF4-FFF2-40B4-BE49-F238E27FC236}">
                    <a16:creationId xmlns:a16="http://schemas.microsoft.com/office/drawing/2014/main" id="{4CB7E59F-6A8E-6D4E-8A8E-26BC25CB2E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627" name="Oval 435">
                  <a:extLst>
                    <a:ext uri="{FF2B5EF4-FFF2-40B4-BE49-F238E27FC236}">
                      <a16:creationId xmlns:a16="http://schemas.microsoft.com/office/drawing/2014/main" id="{BE7816BD-D7FA-5A4E-8B37-36734BBD6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8" name="Oval 436">
                  <a:extLst>
                    <a:ext uri="{FF2B5EF4-FFF2-40B4-BE49-F238E27FC236}">
                      <a16:creationId xmlns:a16="http://schemas.microsoft.com/office/drawing/2014/main" id="{F82A7D2E-5D16-784A-B607-7C3ECAAF46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29" name="Oval 437">
                  <a:extLst>
                    <a:ext uri="{FF2B5EF4-FFF2-40B4-BE49-F238E27FC236}">
                      <a16:creationId xmlns:a16="http://schemas.microsoft.com/office/drawing/2014/main" id="{90790B3E-E2AB-0244-8B2C-F20A65E61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0" name="Oval 438">
                  <a:extLst>
                    <a:ext uri="{FF2B5EF4-FFF2-40B4-BE49-F238E27FC236}">
                      <a16:creationId xmlns:a16="http://schemas.microsoft.com/office/drawing/2014/main" id="{8CC68F1D-6860-C748-ADF7-C788F11738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1" name="Oval 439">
                  <a:extLst>
                    <a:ext uri="{FF2B5EF4-FFF2-40B4-BE49-F238E27FC236}">
                      <a16:creationId xmlns:a16="http://schemas.microsoft.com/office/drawing/2014/main" id="{AB7748F9-AF8D-A54F-B044-45449FFF7A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2" name="Oval 440">
                  <a:extLst>
                    <a:ext uri="{FF2B5EF4-FFF2-40B4-BE49-F238E27FC236}">
                      <a16:creationId xmlns:a16="http://schemas.microsoft.com/office/drawing/2014/main" id="{25699235-FD5A-AC4E-B91E-DAE986DA00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3" name="Oval 441">
                  <a:extLst>
                    <a:ext uri="{FF2B5EF4-FFF2-40B4-BE49-F238E27FC236}">
                      <a16:creationId xmlns:a16="http://schemas.microsoft.com/office/drawing/2014/main" id="{B276143B-ACCD-B04B-98CA-2270D46426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4" name="Oval 442">
                  <a:extLst>
                    <a:ext uri="{FF2B5EF4-FFF2-40B4-BE49-F238E27FC236}">
                      <a16:creationId xmlns:a16="http://schemas.microsoft.com/office/drawing/2014/main" id="{7FDBDE2B-D3D1-5446-9144-FED4572FB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5" name="Oval 443">
                  <a:extLst>
                    <a:ext uri="{FF2B5EF4-FFF2-40B4-BE49-F238E27FC236}">
                      <a16:creationId xmlns:a16="http://schemas.microsoft.com/office/drawing/2014/main" id="{21BCAE94-A92D-1F46-8A8B-69E17FBC8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6" name="Oval 444">
                  <a:extLst>
                    <a:ext uri="{FF2B5EF4-FFF2-40B4-BE49-F238E27FC236}">
                      <a16:creationId xmlns:a16="http://schemas.microsoft.com/office/drawing/2014/main" id="{2E24DAA2-1C4F-2747-8C28-2B49CE4D94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7" name="Oval 445">
                  <a:extLst>
                    <a:ext uri="{FF2B5EF4-FFF2-40B4-BE49-F238E27FC236}">
                      <a16:creationId xmlns:a16="http://schemas.microsoft.com/office/drawing/2014/main" id="{C8D1B032-84E0-6B49-B4AF-13B5944B2F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8" name="Oval 446">
                  <a:extLst>
                    <a:ext uri="{FF2B5EF4-FFF2-40B4-BE49-F238E27FC236}">
                      <a16:creationId xmlns:a16="http://schemas.microsoft.com/office/drawing/2014/main" id="{E2DB9357-1B0A-DE49-B3EA-BA777EF26C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39" name="Oval 447">
                  <a:extLst>
                    <a:ext uri="{FF2B5EF4-FFF2-40B4-BE49-F238E27FC236}">
                      <a16:creationId xmlns:a16="http://schemas.microsoft.com/office/drawing/2014/main" id="{5AF77C11-3EC8-5445-AF10-C26673BE04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8" name="Oval 448">
                  <a:extLst>
                    <a:ext uri="{FF2B5EF4-FFF2-40B4-BE49-F238E27FC236}">
                      <a16:creationId xmlns:a16="http://schemas.microsoft.com/office/drawing/2014/main" id="{140892EA-77E1-8D4F-AFDA-B6F03C18B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39" name="Oval 449">
                  <a:extLst>
                    <a:ext uri="{FF2B5EF4-FFF2-40B4-BE49-F238E27FC236}">
                      <a16:creationId xmlns:a16="http://schemas.microsoft.com/office/drawing/2014/main" id="{AD016E5B-74B9-5541-AE09-4F537626DE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2" name="Oval 450">
                  <a:extLst>
                    <a:ext uri="{FF2B5EF4-FFF2-40B4-BE49-F238E27FC236}">
                      <a16:creationId xmlns:a16="http://schemas.microsoft.com/office/drawing/2014/main" id="{10B86664-3670-6B49-A995-E355088826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3" name="Oval 451">
                  <a:extLst>
                    <a:ext uri="{FF2B5EF4-FFF2-40B4-BE49-F238E27FC236}">
                      <a16:creationId xmlns:a16="http://schemas.microsoft.com/office/drawing/2014/main" id="{C80E684E-DC43-524D-A568-F7B3E2E6E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4" name="Oval 452">
                  <a:extLst>
                    <a:ext uri="{FF2B5EF4-FFF2-40B4-BE49-F238E27FC236}">
                      <a16:creationId xmlns:a16="http://schemas.microsoft.com/office/drawing/2014/main" id="{762227F4-25BD-B345-BACA-90A084E740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5" name="Oval 453">
                  <a:extLst>
                    <a:ext uri="{FF2B5EF4-FFF2-40B4-BE49-F238E27FC236}">
                      <a16:creationId xmlns:a16="http://schemas.microsoft.com/office/drawing/2014/main" id="{A5E94B0A-65CF-9645-B1C9-D27FC94D2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6" name="Oval 454">
                  <a:extLst>
                    <a:ext uri="{FF2B5EF4-FFF2-40B4-BE49-F238E27FC236}">
                      <a16:creationId xmlns:a16="http://schemas.microsoft.com/office/drawing/2014/main" id="{AD0830D2-01A0-C045-AF59-CC6137D6F2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47" name="Oval 455">
                  <a:extLst>
                    <a:ext uri="{FF2B5EF4-FFF2-40B4-BE49-F238E27FC236}">
                      <a16:creationId xmlns:a16="http://schemas.microsoft.com/office/drawing/2014/main" id="{A63CC504-520C-4F49-999C-EE1A90964F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9706" name="Group 456">
                <a:extLst>
                  <a:ext uri="{FF2B5EF4-FFF2-40B4-BE49-F238E27FC236}">
                    <a16:creationId xmlns:a16="http://schemas.microsoft.com/office/drawing/2014/main" id="{AEFA5047-CC4F-6F41-9237-09D74B90F1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649" name="Oval 457">
                  <a:extLst>
                    <a:ext uri="{FF2B5EF4-FFF2-40B4-BE49-F238E27FC236}">
                      <a16:creationId xmlns:a16="http://schemas.microsoft.com/office/drawing/2014/main" id="{6686A829-5AB8-C742-BC77-CDD9CDC23F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0" name="Oval 458">
                  <a:extLst>
                    <a:ext uri="{FF2B5EF4-FFF2-40B4-BE49-F238E27FC236}">
                      <a16:creationId xmlns:a16="http://schemas.microsoft.com/office/drawing/2014/main" id="{40594DEA-3811-AD44-A860-84DCA79D6B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1" name="Oval 459">
                  <a:extLst>
                    <a:ext uri="{FF2B5EF4-FFF2-40B4-BE49-F238E27FC236}">
                      <a16:creationId xmlns:a16="http://schemas.microsoft.com/office/drawing/2014/main" id="{820A09B9-5C16-0441-9745-9DEF0951CF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2" name="Oval 460">
                  <a:extLst>
                    <a:ext uri="{FF2B5EF4-FFF2-40B4-BE49-F238E27FC236}">
                      <a16:creationId xmlns:a16="http://schemas.microsoft.com/office/drawing/2014/main" id="{EC3C8FE6-F880-8445-8312-DBC0591F25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3" name="Oval 461">
                  <a:extLst>
                    <a:ext uri="{FF2B5EF4-FFF2-40B4-BE49-F238E27FC236}">
                      <a16:creationId xmlns:a16="http://schemas.microsoft.com/office/drawing/2014/main" id="{96BDFCC8-1BA2-E347-BE3B-6FF0F52C6F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4" name="Oval 462">
                  <a:extLst>
                    <a:ext uri="{FF2B5EF4-FFF2-40B4-BE49-F238E27FC236}">
                      <a16:creationId xmlns:a16="http://schemas.microsoft.com/office/drawing/2014/main" id="{EDCB0F8E-0ED7-3448-9DA5-4D02F078A3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5" name="Oval 463">
                  <a:extLst>
                    <a:ext uri="{FF2B5EF4-FFF2-40B4-BE49-F238E27FC236}">
                      <a16:creationId xmlns:a16="http://schemas.microsoft.com/office/drawing/2014/main" id="{A5AA0E25-F3A5-074B-A4C0-CCB35354C1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6" name="Oval 464">
                  <a:extLst>
                    <a:ext uri="{FF2B5EF4-FFF2-40B4-BE49-F238E27FC236}">
                      <a16:creationId xmlns:a16="http://schemas.microsoft.com/office/drawing/2014/main" id="{5654C436-E053-5147-AEE9-BFB0126EFC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7" name="Oval 465">
                  <a:extLst>
                    <a:ext uri="{FF2B5EF4-FFF2-40B4-BE49-F238E27FC236}">
                      <a16:creationId xmlns:a16="http://schemas.microsoft.com/office/drawing/2014/main" id="{2D83AACD-2C48-4941-A267-87DDC2ABB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8" name="Oval 466">
                  <a:extLst>
                    <a:ext uri="{FF2B5EF4-FFF2-40B4-BE49-F238E27FC236}">
                      <a16:creationId xmlns:a16="http://schemas.microsoft.com/office/drawing/2014/main" id="{A70C549E-AB69-954B-8B8D-36D4698CF0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59" name="Oval 467">
                  <a:extLst>
                    <a:ext uri="{FF2B5EF4-FFF2-40B4-BE49-F238E27FC236}">
                      <a16:creationId xmlns:a16="http://schemas.microsoft.com/office/drawing/2014/main" id="{926BDAD1-55C1-F741-ADE3-9ECA86779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0" name="Oval 468">
                  <a:extLst>
                    <a:ext uri="{FF2B5EF4-FFF2-40B4-BE49-F238E27FC236}">
                      <a16:creationId xmlns:a16="http://schemas.microsoft.com/office/drawing/2014/main" id="{DD2F5334-4B8A-114E-B5F8-2787E7BDB7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1" name="Oval 469">
                  <a:extLst>
                    <a:ext uri="{FF2B5EF4-FFF2-40B4-BE49-F238E27FC236}">
                      <a16:creationId xmlns:a16="http://schemas.microsoft.com/office/drawing/2014/main" id="{49857076-0796-0F44-B7C7-915CEBE13A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2" name="Oval 470">
                  <a:extLst>
                    <a:ext uri="{FF2B5EF4-FFF2-40B4-BE49-F238E27FC236}">
                      <a16:creationId xmlns:a16="http://schemas.microsoft.com/office/drawing/2014/main" id="{34AE46AA-1D07-6A40-868E-F3080F6A65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3" name="Oval 471">
                  <a:extLst>
                    <a:ext uri="{FF2B5EF4-FFF2-40B4-BE49-F238E27FC236}">
                      <a16:creationId xmlns:a16="http://schemas.microsoft.com/office/drawing/2014/main" id="{F244D891-DAD9-184E-9E6E-3EC7EB3012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4" name="Oval 472">
                  <a:extLst>
                    <a:ext uri="{FF2B5EF4-FFF2-40B4-BE49-F238E27FC236}">
                      <a16:creationId xmlns:a16="http://schemas.microsoft.com/office/drawing/2014/main" id="{08E7A59C-F403-8F4C-86D8-D787E6CD2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5" name="Oval 473">
                  <a:extLst>
                    <a:ext uri="{FF2B5EF4-FFF2-40B4-BE49-F238E27FC236}">
                      <a16:creationId xmlns:a16="http://schemas.microsoft.com/office/drawing/2014/main" id="{A489D0B8-E96A-3842-AEFF-DDCBA58B49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6" name="Oval 474">
                  <a:extLst>
                    <a:ext uri="{FF2B5EF4-FFF2-40B4-BE49-F238E27FC236}">
                      <a16:creationId xmlns:a16="http://schemas.microsoft.com/office/drawing/2014/main" id="{9F90DFE0-66A8-9F48-9B7C-B7ACCD12A0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7" name="Oval 475">
                  <a:extLst>
                    <a:ext uri="{FF2B5EF4-FFF2-40B4-BE49-F238E27FC236}">
                      <a16:creationId xmlns:a16="http://schemas.microsoft.com/office/drawing/2014/main" id="{0DFB4454-6B18-D145-9FB4-FD731596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8" name="Oval 476">
                  <a:extLst>
                    <a:ext uri="{FF2B5EF4-FFF2-40B4-BE49-F238E27FC236}">
                      <a16:creationId xmlns:a16="http://schemas.microsoft.com/office/drawing/2014/main" id="{E7F097F1-1E0C-B441-9399-29E19F0693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69" name="Oval 477">
                  <a:extLst>
                    <a:ext uri="{FF2B5EF4-FFF2-40B4-BE49-F238E27FC236}">
                      <a16:creationId xmlns:a16="http://schemas.microsoft.com/office/drawing/2014/main" id="{ED1FBA73-19BA-4F4B-BC30-BE64CE480D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0" name="Oval 478">
                  <a:extLst>
                    <a:ext uri="{FF2B5EF4-FFF2-40B4-BE49-F238E27FC236}">
                      <a16:creationId xmlns:a16="http://schemas.microsoft.com/office/drawing/2014/main" id="{BDF499AF-D06D-7F46-BBD7-EBECCD32E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7" name="Group 479">
              <a:extLst>
                <a:ext uri="{FF2B5EF4-FFF2-40B4-BE49-F238E27FC236}">
                  <a16:creationId xmlns:a16="http://schemas.microsoft.com/office/drawing/2014/main" id="{2040CD90-FC18-464B-9E3D-E840505996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3" y="922"/>
              <a:ext cx="106" cy="2417"/>
              <a:chOff x="2089" y="928"/>
              <a:chExt cx="106" cy="2417"/>
            </a:xfrm>
          </p:grpSpPr>
          <p:grpSp>
            <p:nvGrpSpPr>
              <p:cNvPr id="20444" name="Group 480">
                <a:extLst>
                  <a:ext uri="{FF2B5EF4-FFF2-40B4-BE49-F238E27FC236}">
                    <a16:creationId xmlns:a16="http://schemas.microsoft.com/office/drawing/2014/main" id="{5F71C711-DFE9-7C42-90A4-516941E358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673" name="Oval 481">
                  <a:extLst>
                    <a:ext uri="{FF2B5EF4-FFF2-40B4-BE49-F238E27FC236}">
                      <a16:creationId xmlns:a16="http://schemas.microsoft.com/office/drawing/2014/main" id="{8FB36C4C-7A35-4D46-A3DE-0426E42B73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4" name="Oval 482">
                  <a:extLst>
                    <a:ext uri="{FF2B5EF4-FFF2-40B4-BE49-F238E27FC236}">
                      <a16:creationId xmlns:a16="http://schemas.microsoft.com/office/drawing/2014/main" id="{B168E851-47C6-0848-B281-AB7D9A814F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5" name="Oval 483">
                  <a:extLst>
                    <a:ext uri="{FF2B5EF4-FFF2-40B4-BE49-F238E27FC236}">
                      <a16:creationId xmlns:a16="http://schemas.microsoft.com/office/drawing/2014/main" id="{1D86C5A8-7E94-744D-87EB-B175003B2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6" name="Oval 484">
                  <a:extLst>
                    <a:ext uri="{FF2B5EF4-FFF2-40B4-BE49-F238E27FC236}">
                      <a16:creationId xmlns:a16="http://schemas.microsoft.com/office/drawing/2014/main" id="{A91FECA2-DB1D-CB43-8448-707AFF156E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7" name="Oval 485">
                  <a:extLst>
                    <a:ext uri="{FF2B5EF4-FFF2-40B4-BE49-F238E27FC236}">
                      <a16:creationId xmlns:a16="http://schemas.microsoft.com/office/drawing/2014/main" id="{2FA44341-9335-2E4A-85C0-705ECB23EB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8" name="Oval 486">
                  <a:extLst>
                    <a:ext uri="{FF2B5EF4-FFF2-40B4-BE49-F238E27FC236}">
                      <a16:creationId xmlns:a16="http://schemas.microsoft.com/office/drawing/2014/main" id="{F50C56DA-18A7-5E44-A804-8B5FD94B76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79" name="Oval 487">
                  <a:extLst>
                    <a:ext uri="{FF2B5EF4-FFF2-40B4-BE49-F238E27FC236}">
                      <a16:creationId xmlns:a16="http://schemas.microsoft.com/office/drawing/2014/main" id="{51A93F5E-EA4E-9249-A034-E68E857DF8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0" name="Oval 488">
                  <a:extLst>
                    <a:ext uri="{FF2B5EF4-FFF2-40B4-BE49-F238E27FC236}">
                      <a16:creationId xmlns:a16="http://schemas.microsoft.com/office/drawing/2014/main" id="{60E78DB0-A061-B74C-81A5-F68154254D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1" name="Oval 489">
                  <a:extLst>
                    <a:ext uri="{FF2B5EF4-FFF2-40B4-BE49-F238E27FC236}">
                      <a16:creationId xmlns:a16="http://schemas.microsoft.com/office/drawing/2014/main" id="{9988D11C-F2A3-D74B-A6D8-DB39FBF462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2" name="Oval 490">
                  <a:extLst>
                    <a:ext uri="{FF2B5EF4-FFF2-40B4-BE49-F238E27FC236}">
                      <a16:creationId xmlns:a16="http://schemas.microsoft.com/office/drawing/2014/main" id="{5E5D7108-6149-164B-B320-BDEC80D78F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3" name="Oval 491">
                  <a:extLst>
                    <a:ext uri="{FF2B5EF4-FFF2-40B4-BE49-F238E27FC236}">
                      <a16:creationId xmlns:a16="http://schemas.microsoft.com/office/drawing/2014/main" id="{7E415DC2-7F25-E747-90DC-D5D251825F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4" name="Oval 492">
                  <a:extLst>
                    <a:ext uri="{FF2B5EF4-FFF2-40B4-BE49-F238E27FC236}">
                      <a16:creationId xmlns:a16="http://schemas.microsoft.com/office/drawing/2014/main" id="{C7AF7083-DF7D-9446-82A2-039FDA7145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43" name="Oval 493">
                  <a:extLst>
                    <a:ext uri="{FF2B5EF4-FFF2-40B4-BE49-F238E27FC236}">
                      <a16:creationId xmlns:a16="http://schemas.microsoft.com/office/drawing/2014/main" id="{E60313BD-2B9C-6045-85B8-7A37832460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44" name="Oval 494">
                  <a:extLst>
                    <a:ext uri="{FF2B5EF4-FFF2-40B4-BE49-F238E27FC236}">
                      <a16:creationId xmlns:a16="http://schemas.microsoft.com/office/drawing/2014/main" id="{61720C3A-7110-694B-ADCD-F9E5A088B6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7" name="Oval 495">
                  <a:extLst>
                    <a:ext uri="{FF2B5EF4-FFF2-40B4-BE49-F238E27FC236}">
                      <a16:creationId xmlns:a16="http://schemas.microsoft.com/office/drawing/2014/main" id="{4EE36708-2FE3-9F43-9E88-874995D318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8" name="Oval 496">
                  <a:extLst>
                    <a:ext uri="{FF2B5EF4-FFF2-40B4-BE49-F238E27FC236}">
                      <a16:creationId xmlns:a16="http://schemas.microsoft.com/office/drawing/2014/main" id="{BFFD351E-765F-3246-AC22-AA928E0094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89" name="Oval 497">
                  <a:extLst>
                    <a:ext uri="{FF2B5EF4-FFF2-40B4-BE49-F238E27FC236}">
                      <a16:creationId xmlns:a16="http://schemas.microsoft.com/office/drawing/2014/main" id="{A3419F94-7957-8C44-BE02-91F34B688E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0" name="Oval 498">
                  <a:extLst>
                    <a:ext uri="{FF2B5EF4-FFF2-40B4-BE49-F238E27FC236}">
                      <a16:creationId xmlns:a16="http://schemas.microsoft.com/office/drawing/2014/main" id="{13722003-E2F6-CC4E-8952-9E55B5ACE8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1" name="Oval 499">
                  <a:extLst>
                    <a:ext uri="{FF2B5EF4-FFF2-40B4-BE49-F238E27FC236}">
                      <a16:creationId xmlns:a16="http://schemas.microsoft.com/office/drawing/2014/main" id="{9737D349-C4ED-444E-8063-40F984A8C8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2" name="Oval 500">
                  <a:extLst>
                    <a:ext uri="{FF2B5EF4-FFF2-40B4-BE49-F238E27FC236}">
                      <a16:creationId xmlns:a16="http://schemas.microsoft.com/office/drawing/2014/main" id="{A4F690FF-D7E5-EE4F-BF17-897CDD628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3" name="Oval 501">
                  <a:extLst>
                    <a:ext uri="{FF2B5EF4-FFF2-40B4-BE49-F238E27FC236}">
                      <a16:creationId xmlns:a16="http://schemas.microsoft.com/office/drawing/2014/main" id="{0BDC5614-9DA2-C347-BBF7-C5070F91C4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445" name="Group 502">
                <a:extLst>
                  <a:ext uri="{FF2B5EF4-FFF2-40B4-BE49-F238E27FC236}">
                    <a16:creationId xmlns:a16="http://schemas.microsoft.com/office/drawing/2014/main" id="{86E757F0-5D21-8F4A-A5DD-A12F9F1D1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695" name="Oval 503">
                  <a:extLst>
                    <a:ext uri="{FF2B5EF4-FFF2-40B4-BE49-F238E27FC236}">
                      <a16:creationId xmlns:a16="http://schemas.microsoft.com/office/drawing/2014/main" id="{A70269A9-3155-084C-9B8B-BDE4EB3AD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6" name="Oval 504">
                  <a:extLst>
                    <a:ext uri="{FF2B5EF4-FFF2-40B4-BE49-F238E27FC236}">
                      <a16:creationId xmlns:a16="http://schemas.microsoft.com/office/drawing/2014/main" id="{0E0C0C07-9B1A-3A46-B544-B02117C9F4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7" name="Oval 505">
                  <a:extLst>
                    <a:ext uri="{FF2B5EF4-FFF2-40B4-BE49-F238E27FC236}">
                      <a16:creationId xmlns:a16="http://schemas.microsoft.com/office/drawing/2014/main" id="{BD8498C3-9113-6849-9588-A5EF52F48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8" name="Oval 506">
                  <a:extLst>
                    <a:ext uri="{FF2B5EF4-FFF2-40B4-BE49-F238E27FC236}">
                      <a16:creationId xmlns:a16="http://schemas.microsoft.com/office/drawing/2014/main" id="{D497B140-504F-AA4F-B78E-9ED6EDE124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699" name="Oval 507">
                  <a:extLst>
                    <a:ext uri="{FF2B5EF4-FFF2-40B4-BE49-F238E27FC236}">
                      <a16:creationId xmlns:a16="http://schemas.microsoft.com/office/drawing/2014/main" id="{83EE2C39-98B7-DC4E-AF6D-E854BAD7CA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0" name="Oval 508">
                  <a:extLst>
                    <a:ext uri="{FF2B5EF4-FFF2-40B4-BE49-F238E27FC236}">
                      <a16:creationId xmlns:a16="http://schemas.microsoft.com/office/drawing/2014/main" id="{605D2932-4F38-0A47-BEC8-5FD48D0100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1" name="Oval 509">
                  <a:extLst>
                    <a:ext uri="{FF2B5EF4-FFF2-40B4-BE49-F238E27FC236}">
                      <a16:creationId xmlns:a16="http://schemas.microsoft.com/office/drawing/2014/main" id="{0A7B1766-B834-9B45-9FE1-91D01C68E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2" name="Oval 510">
                  <a:extLst>
                    <a:ext uri="{FF2B5EF4-FFF2-40B4-BE49-F238E27FC236}">
                      <a16:creationId xmlns:a16="http://schemas.microsoft.com/office/drawing/2014/main" id="{A423E7D6-AD1E-AB40-BEBE-20455F6B76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3" name="Oval 511">
                  <a:extLst>
                    <a:ext uri="{FF2B5EF4-FFF2-40B4-BE49-F238E27FC236}">
                      <a16:creationId xmlns:a16="http://schemas.microsoft.com/office/drawing/2014/main" id="{D45F6040-18F0-7842-B93E-DF198E23AE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4" name="Oval 512">
                  <a:extLst>
                    <a:ext uri="{FF2B5EF4-FFF2-40B4-BE49-F238E27FC236}">
                      <a16:creationId xmlns:a16="http://schemas.microsoft.com/office/drawing/2014/main" id="{377E1778-997C-F04B-ACD9-F5CCDAE28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5" name="Oval 513">
                  <a:extLst>
                    <a:ext uri="{FF2B5EF4-FFF2-40B4-BE49-F238E27FC236}">
                      <a16:creationId xmlns:a16="http://schemas.microsoft.com/office/drawing/2014/main" id="{00FEC852-2FAF-5F42-8D7A-0653BA9873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6" name="Oval 514">
                  <a:extLst>
                    <a:ext uri="{FF2B5EF4-FFF2-40B4-BE49-F238E27FC236}">
                      <a16:creationId xmlns:a16="http://schemas.microsoft.com/office/drawing/2014/main" id="{19DDF0E8-4D65-9D43-A545-DB800C448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7" name="Oval 515">
                  <a:extLst>
                    <a:ext uri="{FF2B5EF4-FFF2-40B4-BE49-F238E27FC236}">
                      <a16:creationId xmlns:a16="http://schemas.microsoft.com/office/drawing/2014/main" id="{9EDD7B13-F497-F34C-91EB-A0CC6A1817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8" name="Oval 516">
                  <a:extLst>
                    <a:ext uri="{FF2B5EF4-FFF2-40B4-BE49-F238E27FC236}">
                      <a16:creationId xmlns:a16="http://schemas.microsoft.com/office/drawing/2014/main" id="{29D7FEC3-CFE2-6143-811E-218E428A1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09" name="Oval 517">
                  <a:extLst>
                    <a:ext uri="{FF2B5EF4-FFF2-40B4-BE49-F238E27FC236}">
                      <a16:creationId xmlns:a16="http://schemas.microsoft.com/office/drawing/2014/main" id="{6E73107C-1F3D-9746-BD49-21262D4AA0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0" name="Oval 518">
                  <a:extLst>
                    <a:ext uri="{FF2B5EF4-FFF2-40B4-BE49-F238E27FC236}">
                      <a16:creationId xmlns:a16="http://schemas.microsoft.com/office/drawing/2014/main" id="{A88B72DD-3E87-8D4A-A11D-FF00FD7561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1" name="Oval 519">
                  <a:extLst>
                    <a:ext uri="{FF2B5EF4-FFF2-40B4-BE49-F238E27FC236}">
                      <a16:creationId xmlns:a16="http://schemas.microsoft.com/office/drawing/2014/main" id="{855337F7-0776-7448-A887-0A09F92D53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2" name="Oval 520">
                  <a:extLst>
                    <a:ext uri="{FF2B5EF4-FFF2-40B4-BE49-F238E27FC236}">
                      <a16:creationId xmlns:a16="http://schemas.microsoft.com/office/drawing/2014/main" id="{67665D41-A336-684C-A172-B8480A126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3" name="Oval 521">
                  <a:extLst>
                    <a:ext uri="{FF2B5EF4-FFF2-40B4-BE49-F238E27FC236}">
                      <a16:creationId xmlns:a16="http://schemas.microsoft.com/office/drawing/2014/main" id="{ED55E5C6-17E5-7F45-BCE0-8741FE8F2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4" name="Oval 522">
                  <a:extLst>
                    <a:ext uri="{FF2B5EF4-FFF2-40B4-BE49-F238E27FC236}">
                      <a16:creationId xmlns:a16="http://schemas.microsoft.com/office/drawing/2014/main" id="{A44F31D7-18CA-E043-9A28-643AF84B18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5" name="Oval 523">
                  <a:extLst>
                    <a:ext uri="{FF2B5EF4-FFF2-40B4-BE49-F238E27FC236}">
                      <a16:creationId xmlns:a16="http://schemas.microsoft.com/office/drawing/2014/main" id="{A65A2E42-BDFD-414C-8E90-0EA205B1B2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16" name="Oval 524">
                  <a:extLst>
                    <a:ext uri="{FF2B5EF4-FFF2-40B4-BE49-F238E27FC236}">
                      <a16:creationId xmlns:a16="http://schemas.microsoft.com/office/drawing/2014/main" id="{0DD2B023-8CAD-A54E-A264-02AF4A2AAB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8" name="Group 525">
              <a:extLst>
                <a:ext uri="{FF2B5EF4-FFF2-40B4-BE49-F238E27FC236}">
                  <a16:creationId xmlns:a16="http://schemas.microsoft.com/office/drawing/2014/main" id="{1A398F92-9267-0A47-B729-D164EB3812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9" y="922"/>
              <a:ext cx="106" cy="2417"/>
              <a:chOff x="2089" y="928"/>
              <a:chExt cx="106" cy="2417"/>
            </a:xfrm>
          </p:grpSpPr>
          <p:grpSp>
            <p:nvGrpSpPr>
              <p:cNvPr id="20399" name="Group 526">
                <a:extLst>
                  <a:ext uri="{FF2B5EF4-FFF2-40B4-BE49-F238E27FC236}">
                    <a16:creationId xmlns:a16="http://schemas.microsoft.com/office/drawing/2014/main" id="{2BC20103-9A86-C240-B130-59B83CE7F6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719" name="Oval 527">
                  <a:extLst>
                    <a:ext uri="{FF2B5EF4-FFF2-40B4-BE49-F238E27FC236}">
                      <a16:creationId xmlns:a16="http://schemas.microsoft.com/office/drawing/2014/main" id="{F48CA79A-C065-F84B-A0FE-C10ADE844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0" name="Oval 528">
                  <a:extLst>
                    <a:ext uri="{FF2B5EF4-FFF2-40B4-BE49-F238E27FC236}">
                      <a16:creationId xmlns:a16="http://schemas.microsoft.com/office/drawing/2014/main" id="{3FE303DF-5D44-6745-A453-CEC2B1205B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1" name="Oval 529">
                  <a:extLst>
                    <a:ext uri="{FF2B5EF4-FFF2-40B4-BE49-F238E27FC236}">
                      <a16:creationId xmlns:a16="http://schemas.microsoft.com/office/drawing/2014/main" id="{6DEB129F-981C-8D47-87A6-3966AA7FD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2" name="Oval 530">
                  <a:extLst>
                    <a:ext uri="{FF2B5EF4-FFF2-40B4-BE49-F238E27FC236}">
                      <a16:creationId xmlns:a16="http://schemas.microsoft.com/office/drawing/2014/main" id="{DD41F4E9-E8B4-674F-A440-C0633A9730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3" name="Oval 531">
                  <a:extLst>
                    <a:ext uri="{FF2B5EF4-FFF2-40B4-BE49-F238E27FC236}">
                      <a16:creationId xmlns:a16="http://schemas.microsoft.com/office/drawing/2014/main" id="{24E48E27-38D3-D44B-B1C9-A5F31BFFA5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4" name="Oval 532">
                  <a:extLst>
                    <a:ext uri="{FF2B5EF4-FFF2-40B4-BE49-F238E27FC236}">
                      <a16:creationId xmlns:a16="http://schemas.microsoft.com/office/drawing/2014/main" id="{90AC37C2-CBC4-2141-9490-3CC73BCDA7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5" name="Oval 533">
                  <a:extLst>
                    <a:ext uri="{FF2B5EF4-FFF2-40B4-BE49-F238E27FC236}">
                      <a16:creationId xmlns:a16="http://schemas.microsoft.com/office/drawing/2014/main" id="{C95A967C-61F3-C34E-B7E6-0FE3212851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6" name="Oval 534">
                  <a:extLst>
                    <a:ext uri="{FF2B5EF4-FFF2-40B4-BE49-F238E27FC236}">
                      <a16:creationId xmlns:a16="http://schemas.microsoft.com/office/drawing/2014/main" id="{C3E4C96C-4FAD-3546-AF80-930F4B9D01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7" name="Oval 535">
                  <a:extLst>
                    <a:ext uri="{FF2B5EF4-FFF2-40B4-BE49-F238E27FC236}">
                      <a16:creationId xmlns:a16="http://schemas.microsoft.com/office/drawing/2014/main" id="{4915F404-AE8F-7041-B63A-D6F7FD408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8" name="Oval 536">
                  <a:extLst>
                    <a:ext uri="{FF2B5EF4-FFF2-40B4-BE49-F238E27FC236}">
                      <a16:creationId xmlns:a16="http://schemas.microsoft.com/office/drawing/2014/main" id="{A991DCC1-A505-394F-9C63-54A2218023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29" name="Oval 537">
                  <a:extLst>
                    <a:ext uri="{FF2B5EF4-FFF2-40B4-BE49-F238E27FC236}">
                      <a16:creationId xmlns:a16="http://schemas.microsoft.com/office/drawing/2014/main" id="{A80C11DE-6438-9A4B-AD0D-20EAC4E86E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47" name="Oval 538">
                  <a:extLst>
                    <a:ext uri="{FF2B5EF4-FFF2-40B4-BE49-F238E27FC236}">
                      <a16:creationId xmlns:a16="http://schemas.microsoft.com/office/drawing/2014/main" id="{7EBD09B8-0018-B847-AFBF-D304523858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48" name="Oval 539">
                  <a:extLst>
                    <a:ext uri="{FF2B5EF4-FFF2-40B4-BE49-F238E27FC236}">
                      <a16:creationId xmlns:a16="http://schemas.microsoft.com/office/drawing/2014/main" id="{65B11F70-85DB-B941-A6CD-BC3400F4C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2" name="Oval 540">
                  <a:extLst>
                    <a:ext uri="{FF2B5EF4-FFF2-40B4-BE49-F238E27FC236}">
                      <a16:creationId xmlns:a16="http://schemas.microsoft.com/office/drawing/2014/main" id="{C9EE85E9-FD2C-4049-9F1C-45228D5B50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3" name="Oval 541">
                  <a:extLst>
                    <a:ext uri="{FF2B5EF4-FFF2-40B4-BE49-F238E27FC236}">
                      <a16:creationId xmlns:a16="http://schemas.microsoft.com/office/drawing/2014/main" id="{923F78FF-1810-8140-BE90-020FA1A62C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4" name="Oval 542">
                  <a:extLst>
                    <a:ext uri="{FF2B5EF4-FFF2-40B4-BE49-F238E27FC236}">
                      <a16:creationId xmlns:a16="http://schemas.microsoft.com/office/drawing/2014/main" id="{F5BDB8FB-BD29-6B4E-8530-F916E74345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5" name="Oval 543">
                  <a:extLst>
                    <a:ext uri="{FF2B5EF4-FFF2-40B4-BE49-F238E27FC236}">
                      <a16:creationId xmlns:a16="http://schemas.microsoft.com/office/drawing/2014/main" id="{B5828E10-38F6-B34A-BBAD-750483FC18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6" name="Oval 544">
                  <a:extLst>
                    <a:ext uri="{FF2B5EF4-FFF2-40B4-BE49-F238E27FC236}">
                      <a16:creationId xmlns:a16="http://schemas.microsoft.com/office/drawing/2014/main" id="{F7158A42-05C4-7042-9E5D-0C39A79F57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7" name="Oval 545">
                  <a:extLst>
                    <a:ext uri="{FF2B5EF4-FFF2-40B4-BE49-F238E27FC236}">
                      <a16:creationId xmlns:a16="http://schemas.microsoft.com/office/drawing/2014/main" id="{F05FDC85-ABF9-DF4A-A96A-58953E1AF0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8" name="Oval 546">
                  <a:extLst>
                    <a:ext uri="{FF2B5EF4-FFF2-40B4-BE49-F238E27FC236}">
                      <a16:creationId xmlns:a16="http://schemas.microsoft.com/office/drawing/2014/main" id="{0CE08458-9AAA-8140-8F19-C5C0D94406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39" name="Oval 547">
                  <a:extLst>
                    <a:ext uri="{FF2B5EF4-FFF2-40B4-BE49-F238E27FC236}">
                      <a16:creationId xmlns:a16="http://schemas.microsoft.com/office/drawing/2014/main" id="{B5769677-C6F5-7E47-AC9C-3A5DFBFB0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400" name="Group 548">
                <a:extLst>
                  <a:ext uri="{FF2B5EF4-FFF2-40B4-BE49-F238E27FC236}">
                    <a16:creationId xmlns:a16="http://schemas.microsoft.com/office/drawing/2014/main" id="{D96B1351-19F3-BC4D-801F-BF34F13C5F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741" name="Oval 549">
                  <a:extLst>
                    <a:ext uri="{FF2B5EF4-FFF2-40B4-BE49-F238E27FC236}">
                      <a16:creationId xmlns:a16="http://schemas.microsoft.com/office/drawing/2014/main" id="{B0E3AC92-A2F7-E542-B161-29ACE985DB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2" name="Oval 550">
                  <a:extLst>
                    <a:ext uri="{FF2B5EF4-FFF2-40B4-BE49-F238E27FC236}">
                      <a16:creationId xmlns:a16="http://schemas.microsoft.com/office/drawing/2014/main" id="{6F4FB23A-66A1-ED46-81F0-8FFCB3865B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3" name="Oval 551">
                  <a:extLst>
                    <a:ext uri="{FF2B5EF4-FFF2-40B4-BE49-F238E27FC236}">
                      <a16:creationId xmlns:a16="http://schemas.microsoft.com/office/drawing/2014/main" id="{39ABC0FD-3030-5B41-941E-57D214531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4" name="Oval 552">
                  <a:extLst>
                    <a:ext uri="{FF2B5EF4-FFF2-40B4-BE49-F238E27FC236}">
                      <a16:creationId xmlns:a16="http://schemas.microsoft.com/office/drawing/2014/main" id="{B64A9D5B-8265-D74D-A2AF-C84B49F7B9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5" name="Oval 553">
                  <a:extLst>
                    <a:ext uri="{FF2B5EF4-FFF2-40B4-BE49-F238E27FC236}">
                      <a16:creationId xmlns:a16="http://schemas.microsoft.com/office/drawing/2014/main" id="{725B8154-2525-AF45-8C9A-2AC3B65576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6" name="Oval 554">
                  <a:extLst>
                    <a:ext uri="{FF2B5EF4-FFF2-40B4-BE49-F238E27FC236}">
                      <a16:creationId xmlns:a16="http://schemas.microsoft.com/office/drawing/2014/main" id="{7D4F83A2-96BC-CF4C-9D60-1A9EE60296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7" name="Oval 555">
                  <a:extLst>
                    <a:ext uri="{FF2B5EF4-FFF2-40B4-BE49-F238E27FC236}">
                      <a16:creationId xmlns:a16="http://schemas.microsoft.com/office/drawing/2014/main" id="{512ACF51-4BE4-5A49-9C5D-B4CFBE6E06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8" name="Oval 556">
                  <a:extLst>
                    <a:ext uri="{FF2B5EF4-FFF2-40B4-BE49-F238E27FC236}">
                      <a16:creationId xmlns:a16="http://schemas.microsoft.com/office/drawing/2014/main" id="{A6BA06C5-7D7A-A647-9EE5-9A9DCF1F2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49" name="Oval 557">
                  <a:extLst>
                    <a:ext uri="{FF2B5EF4-FFF2-40B4-BE49-F238E27FC236}">
                      <a16:creationId xmlns:a16="http://schemas.microsoft.com/office/drawing/2014/main" id="{DBF41671-219D-2145-B0E8-AA4800F471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0" name="Oval 558">
                  <a:extLst>
                    <a:ext uri="{FF2B5EF4-FFF2-40B4-BE49-F238E27FC236}">
                      <a16:creationId xmlns:a16="http://schemas.microsoft.com/office/drawing/2014/main" id="{B28BCB57-AAC4-D743-8DEA-3FB5DF37F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1" name="Oval 559">
                  <a:extLst>
                    <a:ext uri="{FF2B5EF4-FFF2-40B4-BE49-F238E27FC236}">
                      <a16:creationId xmlns:a16="http://schemas.microsoft.com/office/drawing/2014/main" id="{0BD35D8C-E18F-6346-AFF8-E20A20E389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2" name="Oval 560">
                  <a:extLst>
                    <a:ext uri="{FF2B5EF4-FFF2-40B4-BE49-F238E27FC236}">
                      <a16:creationId xmlns:a16="http://schemas.microsoft.com/office/drawing/2014/main" id="{4658C1FA-EF9C-4446-A87D-2634E2E70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3" name="Oval 561">
                  <a:extLst>
                    <a:ext uri="{FF2B5EF4-FFF2-40B4-BE49-F238E27FC236}">
                      <a16:creationId xmlns:a16="http://schemas.microsoft.com/office/drawing/2014/main" id="{5DCB60AC-55BD-614D-A113-668FC69412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4" name="Oval 562">
                  <a:extLst>
                    <a:ext uri="{FF2B5EF4-FFF2-40B4-BE49-F238E27FC236}">
                      <a16:creationId xmlns:a16="http://schemas.microsoft.com/office/drawing/2014/main" id="{98A11531-EDC0-B841-B1BA-34D5F19AC0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5" name="Oval 563">
                  <a:extLst>
                    <a:ext uri="{FF2B5EF4-FFF2-40B4-BE49-F238E27FC236}">
                      <a16:creationId xmlns:a16="http://schemas.microsoft.com/office/drawing/2014/main" id="{CBF010A4-FCC9-044F-8324-B3685260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6" name="Oval 564">
                  <a:extLst>
                    <a:ext uri="{FF2B5EF4-FFF2-40B4-BE49-F238E27FC236}">
                      <a16:creationId xmlns:a16="http://schemas.microsoft.com/office/drawing/2014/main" id="{30E9A517-FF31-574D-95EE-53CA7FEE6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7" name="Oval 565">
                  <a:extLst>
                    <a:ext uri="{FF2B5EF4-FFF2-40B4-BE49-F238E27FC236}">
                      <a16:creationId xmlns:a16="http://schemas.microsoft.com/office/drawing/2014/main" id="{510F8A37-2689-8A49-B397-4D92F8D8B5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8" name="Oval 566">
                  <a:extLst>
                    <a:ext uri="{FF2B5EF4-FFF2-40B4-BE49-F238E27FC236}">
                      <a16:creationId xmlns:a16="http://schemas.microsoft.com/office/drawing/2014/main" id="{D3913B0A-08D2-114A-8FD1-5C24FE37C1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59" name="Oval 567">
                  <a:extLst>
                    <a:ext uri="{FF2B5EF4-FFF2-40B4-BE49-F238E27FC236}">
                      <a16:creationId xmlns:a16="http://schemas.microsoft.com/office/drawing/2014/main" id="{FF19D45A-27B4-0D41-8347-DABB7EAED1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60" name="Oval 568">
                  <a:extLst>
                    <a:ext uri="{FF2B5EF4-FFF2-40B4-BE49-F238E27FC236}">
                      <a16:creationId xmlns:a16="http://schemas.microsoft.com/office/drawing/2014/main" id="{9C370C01-6990-E24A-B557-048C9E1BBB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61" name="Oval 569">
                  <a:extLst>
                    <a:ext uri="{FF2B5EF4-FFF2-40B4-BE49-F238E27FC236}">
                      <a16:creationId xmlns:a16="http://schemas.microsoft.com/office/drawing/2014/main" id="{F16EB16D-BC23-0B4D-96E1-1707FE231D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762" name="Oval 570">
                  <a:extLst>
                    <a:ext uri="{FF2B5EF4-FFF2-40B4-BE49-F238E27FC236}">
                      <a16:creationId xmlns:a16="http://schemas.microsoft.com/office/drawing/2014/main" id="{F118180B-FF2B-4E47-B320-844CFC4144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79" name="Group 755">
              <a:extLst>
                <a:ext uri="{FF2B5EF4-FFF2-40B4-BE49-F238E27FC236}">
                  <a16:creationId xmlns:a16="http://schemas.microsoft.com/office/drawing/2014/main" id="{556ADF1A-0038-EA42-A342-87AA09C363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9" y="922"/>
              <a:ext cx="106" cy="2417"/>
              <a:chOff x="2089" y="928"/>
              <a:chExt cx="106" cy="2417"/>
            </a:xfrm>
          </p:grpSpPr>
          <p:grpSp>
            <p:nvGrpSpPr>
              <p:cNvPr id="20354" name="Group 756">
                <a:extLst>
                  <a:ext uri="{FF2B5EF4-FFF2-40B4-BE49-F238E27FC236}">
                    <a16:creationId xmlns:a16="http://schemas.microsoft.com/office/drawing/2014/main" id="{4EFAF481-CA97-1E4D-A809-9DEB5ADDD5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949" name="Oval 757">
                  <a:extLst>
                    <a:ext uri="{FF2B5EF4-FFF2-40B4-BE49-F238E27FC236}">
                      <a16:creationId xmlns:a16="http://schemas.microsoft.com/office/drawing/2014/main" id="{66EF99DE-9214-4245-8A9A-8EE7707F90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0" name="Oval 758">
                  <a:extLst>
                    <a:ext uri="{FF2B5EF4-FFF2-40B4-BE49-F238E27FC236}">
                      <a16:creationId xmlns:a16="http://schemas.microsoft.com/office/drawing/2014/main" id="{994C464A-CE1D-4C48-8336-8241397D3E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1" name="Oval 759">
                  <a:extLst>
                    <a:ext uri="{FF2B5EF4-FFF2-40B4-BE49-F238E27FC236}">
                      <a16:creationId xmlns:a16="http://schemas.microsoft.com/office/drawing/2014/main" id="{3570602D-4B20-F44D-90B0-1B2625D8A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2" name="Oval 760">
                  <a:extLst>
                    <a:ext uri="{FF2B5EF4-FFF2-40B4-BE49-F238E27FC236}">
                      <a16:creationId xmlns:a16="http://schemas.microsoft.com/office/drawing/2014/main" id="{425357C4-FF89-3A4D-847B-5E6E2EEAAD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3" name="Oval 761">
                  <a:extLst>
                    <a:ext uri="{FF2B5EF4-FFF2-40B4-BE49-F238E27FC236}">
                      <a16:creationId xmlns:a16="http://schemas.microsoft.com/office/drawing/2014/main" id="{C0B9FFB7-0BE4-3445-8918-D9AFBE328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4" name="Oval 762">
                  <a:extLst>
                    <a:ext uri="{FF2B5EF4-FFF2-40B4-BE49-F238E27FC236}">
                      <a16:creationId xmlns:a16="http://schemas.microsoft.com/office/drawing/2014/main" id="{3FA3A3A7-1297-2F4C-ADC7-1C7DC9EFAA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51" name="Oval 763">
                  <a:extLst>
                    <a:ext uri="{FF2B5EF4-FFF2-40B4-BE49-F238E27FC236}">
                      <a16:creationId xmlns:a16="http://schemas.microsoft.com/office/drawing/2014/main" id="{D07E78A5-9FEB-9D42-80AC-578BC24778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52" name="Oval 764">
                  <a:extLst>
                    <a:ext uri="{FF2B5EF4-FFF2-40B4-BE49-F238E27FC236}">
                      <a16:creationId xmlns:a16="http://schemas.microsoft.com/office/drawing/2014/main" id="{1429BC4F-7633-F046-9236-0F73934F1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7" name="Oval 765">
                  <a:extLst>
                    <a:ext uri="{FF2B5EF4-FFF2-40B4-BE49-F238E27FC236}">
                      <a16:creationId xmlns:a16="http://schemas.microsoft.com/office/drawing/2014/main" id="{0EE4A4C7-14CC-034F-BE7D-4A37F9D735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8" name="Oval 766">
                  <a:extLst>
                    <a:ext uri="{FF2B5EF4-FFF2-40B4-BE49-F238E27FC236}">
                      <a16:creationId xmlns:a16="http://schemas.microsoft.com/office/drawing/2014/main" id="{3F4EED59-F052-464A-BE54-152A5D834F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59" name="Oval 767">
                  <a:extLst>
                    <a:ext uri="{FF2B5EF4-FFF2-40B4-BE49-F238E27FC236}">
                      <a16:creationId xmlns:a16="http://schemas.microsoft.com/office/drawing/2014/main" id="{E21CCDF0-CD00-7B48-A3CA-6C0A2CECA5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0" name="Oval 768">
                  <a:extLst>
                    <a:ext uri="{FF2B5EF4-FFF2-40B4-BE49-F238E27FC236}">
                      <a16:creationId xmlns:a16="http://schemas.microsoft.com/office/drawing/2014/main" id="{D342AF00-519F-1F44-9733-EFBFC7F969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1" name="Oval 769">
                  <a:extLst>
                    <a:ext uri="{FF2B5EF4-FFF2-40B4-BE49-F238E27FC236}">
                      <a16:creationId xmlns:a16="http://schemas.microsoft.com/office/drawing/2014/main" id="{D34F78F8-E151-2F4E-8C25-C8B152F898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2" name="Oval 770">
                  <a:extLst>
                    <a:ext uri="{FF2B5EF4-FFF2-40B4-BE49-F238E27FC236}">
                      <a16:creationId xmlns:a16="http://schemas.microsoft.com/office/drawing/2014/main" id="{29E2AA8D-041E-4647-B6F2-4FEE7729CA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3" name="Oval 771">
                  <a:extLst>
                    <a:ext uri="{FF2B5EF4-FFF2-40B4-BE49-F238E27FC236}">
                      <a16:creationId xmlns:a16="http://schemas.microsoft.com/office/drawing/2014/main" id="{9B50FE86-C784-E24F-8C57-B5A9DC3473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4" name="Oval 772">
                  <a:extLst>
                    <a:ext uri="{FF2B5EF4-FFF2-40B4-BE49-F238E27FC236}">
                      <a16:creationId xmlns:a16="http://schemas.microsoft.com/office/drawing/2014/main" id="{2DA50EFE-6497-0944-940F-84007508E5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5" name="Oval 773">
                  <a:extLst>
                    <a:ext uri="{FF2B5EF4-FFF2-40B4-BE49-F238E27FC236}">
                      <a16:creationId xmlns:a16="http://schemas.microsoft.com/office/drawing/2014/main" id="{66F8451A-282F-F24E-8514-3979B5794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6" name="Oval 774">
                  <a:extLst>
                    <a:ext uri="{FF2B5EF4-FFF2-40B4-BE49-F238E27FC236}">
                      <a16:creationId xmlns:a16="http://schemas.microsoft.com/office/drawing/2014/main" id="{BA4CCA08-420A-234D-ABDD-14BB23A867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7" name="Oval 775">
                  <a:extLst>
                    <a:ext uri="{FF2B5EF4-FFF2-40B4-BE49-F238E27FC236}">
                      <a16:creationId xmlns:a16="http://schemas.microsoft.com/office/drawing/2014/main" id="{B116D5F5-E30B-0D4B-A40A-E1AE48CDD8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8" name="Oval 776">
                  <a:extLst>
                    <a:ext uri="{FF2B5EF4-FFF2-40B4-BE49-F238E27FC236}">
                      <a16:creationId xmlns:a16="http://schemas.microsoft.com/office/drawing/2014/main" id="{A2E35488-019A-1D49-B983-18167D0169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69" name="Oval 777">
                  <a:extLst>
                    <a:ext uri="{FF2B5EF4-FFF2-40B4-BE49-F238E27FC236}">
                      <a16:creationId xmlns:a16="http://schemas.microsoft.com/office/drawing/2014/main" id="{39CD87A5-C2D4-894D-A256-0DB1E045FC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355" name="Group 778">
                <a:extLst>
                  <a:ext uri="{FF2B5EF4-FFF2-40B4-BE49-F238E27FC236}">
                    <a16:creationId xmlns:a16="http://schemas.microsoft.com/office/drawing/2014/main" id="{5F7039CB-91C4-A447-8198-F97899F43A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8971" name="Oval 779">
                  <a:extLst>
                    <a:ext uri="{FF2B5EF4-FFF2-40B4-BE49-F238E27FC236}">
                      <a16:creationId xmlns:a16="http://schemas.microsoft.com/office/drawing/2014/main" id="{C189388A-5E87-794F-B74F-3A18C2117C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2" name="Oval 780">
                  <a:extLst>
                    <a:ext uri="{FF2B5EF4-FFF2-40B4-BE49-F238E27FC236}">
                      <a16:creationId xmlns:a16="http://schemas.microsoft.com/office/drawing/2014/main" id="{F4B81D49-B091-ED44-9EE8-97A0527FB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3" name="Oval 781">
                  <a:extLst>
                    <a:ext uri="{FF2B5EF4-FFF2-40B4-BE49-F238E27FC236}">
                      <a16:creationId xmlns:a16="http://schemas.microsoft.com/office/drawing/2014/main" id="{FF73D661-3CDC-AB41-A5DF-D7F77FB1E8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4" name="Oval 782">
                  <a:extLst>
                    <a:ext uri="{FF2B5EF4-FFF2-40B4-BE49-F238E27FC236}">
                      <a16:creationId xmlns:a16="http://schemas.microsoft.com/office/drawing/2014/main" id="{8C3E5DEF-7E54-DB41-B4C9-A250C18BF7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5" name="Oval 783">
                  <a:extLst>
                    <a:ext uri="{FF2B5EF4-FFF2-40B4-BE49-F238E27FC236}">
                      <a16:creationId xmlns:a16="http://schemas.microsoft.com/office/drawing/2014/main" id="{30FEC3A3-6C86-3C42-8ADD-F02BA71D60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6" name="Oval 784">
                  <a:extLst>
                    <a:ext uri="{FF2B5EF4-FFF2-40B4-BE49-F238E27FC236}">
                      <a16:creationId xmlns:a16="http://schemas.microsoft.com/office/drawing/2014/main" id="{18922C82-9680-DC48-86C4-00059D613B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7" name="Oval 785">
                  <a:extLst>
                    <a:ext uri="{FF2B5EF4-FFF2-40B4-BE49-F238E27FC236}">
                      <a16:creationId xmlns:a16="http://schemas.microsoft.com/office/drawing/2014/main" id="{0BED7841-6BC0-A54B-9723-E2043DE611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8" name="Oval 786">
                  <a:extLst>
                    <a:ext uri="{FF2B5EF4-FFF2-40B4-BE49-F238E27FC236}">
                      <a16:creationId xmlns:a16="http://schemas.microsoft.com/office/drawing/2014/main" id="{548867D8-1ECA-414B-8D67-B2673FDE0C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79" name="Oval 787">
                  <a:extLst>
                    <a:ext uri="{FF2B5EF4-FFF2-40B4-BE49-F238E27FC236}">
                      <a16:creationId xmlns:a16="http://schemas.microsoft.com/office/drawing/2014/main" id="{C0EC47A4-76D1-CC40-9B18-71E9BCACF8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0" name="Oval 788">
                  <a:extLst>
                    <a:ext uri="{FF2B5EF4-FFF2-40B4-BE49-F238E27FC236}">
                      <a16:creationId xmlns:a16="http://schemas.microsoft.com/office/drawing/2014/main" id="{2B34E794-1620-CD44-83B2-A7B5BA8713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1" name="Oval 789">
                  <a:extLst>
                    <a:ext uri="{FF2B5EF4-FFF2-40B4-BE49-F238E27FC236}">
                      <a16:creationId xmlns:a16="http://schemas.microsoft.com/office/drawing/2014/main" id="{1CB458EA-497C-7846-8B49-41C34DCFB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2" name="Oval 790">
                  <a:extLst>
                    <a:ext uri="{FF2B5EF4-FFF2-40B4-BE49-F238E27FC236}">
                      <a16:creationId xmlns:a16="http://schemas.microsoft.com/office/drawing/2014/main" id="{B0D94B41-2FC7-034F-94AD-399FBCF69B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3" name="Oval 791">
                  <a:extLst>
                    <a:ext uri="{FF2B5EF4-FFF2-40B4-BE49-F238E27FC236}">
                      <a16:creationId xmlns:a16="http://schemas.microsoft.com/office/drawing/2014/main" id="{023B4B3D-61C6-0141-9C08-D03E1AB098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4" name="Oval 792">
                  <a:extLst>
                    <a:ext uri="{FF2B5EF4-FFF2-40B4-BE49-F238E27FC236}">
                      <a16:creationId xmlns:a16="http://schemas.microsoft.com/office/drawing/2014/main" id="{CC78E962-203E-0942-91F5-7FDFA33F7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5" name="Oval 793">
                  <a:extLst>
                    <a:ext uri="{FF2B5EF4-FFF2-40B4-BE49-F238E27FC236}">
                      <a16:creationId xmlns:a16="http://schemas.microsoft.com/office/drawing/2014/main" id="{8FD03DA2-A29F-1C40-84C3-A86BF1E27B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6" name="Oval 794">
                  <a:extLst>
                    <a:ext uri="{FF2B5EF4-FFF2-40B4-BE49-F238E27FC236}">
                      <a16:creationId xmlns:a16="http://schemas.microsoft.com/office/drawing/2014/main" id="{915B5762-0BF9-014E-AE68-1F3969AE41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7" name="Oval 795">
                  <a:extLst>
                    <a:ext uri="{FF2B5EF4-FFF2-40B4-BE49-F238E27FC236}">
                      <a16:creationId xmlns:a16="http://schemas.microsoft.com/office/drawing/2014/main" id="{2057C4C0-3292-B44F-8F21-86B4A06100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8" name="Oval 796">
                  <a:extLst>
                    <a:ext uri="{FF2B5EF4-FFF2-40B4-BE49-F238E27FC236}">
                      <a16:creationId xmlns:a16="http://schemas.microsoft.com/office/drawing/2014/main" id="{68454CA8-8FFC-AE48-AA32-1AB8C319E4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89" name="Oval 797">
                  <a:extLst>
                    <a:ext uri="{FF2B5EF4-FFF2-40B4-BE49-F238E27FC236}">
                      <a16:creationId xmlns:a16="http://schemas.microsoft.com/office/drawing/2014/main" id="{42237C96-A2D8-8C47-86D0-35E6FC361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0" name="Oval 798">
                  <a:extLst>
                    <a:ext uri="{FF2B5EF4-FFF2-40B4-BE49-F238E27FC236}">
                      <a16:creationId xmlns:a16="http://schemas.microsoft.com/office/drawing/2014/main" id="{14EA8455-D7A1-154B-A2B4-4DF725740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1" name="Oval 799">
                  <a:extLst>
                    <a:ext uri="{FF2B5EF4-FFF2-40B4-BE49-F238E27FC236}">
                      <a16:creationId xmlns:a16="http://schemas.microsoft.com/office/drawing/2014/main" id="{66E1A595-9F6B-0A41-AC5C-5291C2380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2" name="Oval 800">
                  <a:extLst>
                    <a:ext uri="{FF2B5EF4-FFF2-40B4-BE49-F238E27FC236}">
                      <a16:creationId xmlns:a16="http://schemas.microsoft.com/office/drawing/2014/main" id="{4EB3F851-E6FC-EE4D-B40C-5135032F68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0" name="Group 801">
              <a:extLst>
                <a:ext uri="{FF2B5EF4-FFF2-40B4-BE49-F238E27FC236}">
                  <a16:creationId xmlns:a16="http://schemas.microsoft.com/office/drawing/2014/main" id="{599F1D11-C3AE-304C-AC96-0305928618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1" y="922"/>
              <a:ext cx="106" cy="2417"/>
              <a:chOff x="2089" y="928"/>
              <a:chExt cx="106" cy="2417"/>
            </a:xfrm>
          </p:grpSpPr>
          <p:grpSp>
            <p:nvGrpSpPr>
              <p:cNvPr id="20309" name="Group 802">
                <a:extLst>
                  <a:ext uri="{FF2B5EF4-FFF2-40B4-BE49-F238E27FC236}">
                    <a16:creationId xmlns:a16="http://schemas.microsoft.com/office/drawing/2014/main" id="{DEA86701-6C26-8A4A-A0FB-38CFE6CE3D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8995" name="Oval 803">
                  <a:extLst>
                    <a:ext uri="{FF2B5EF4-FFF2-40B4-BE49-F238E27FC236}">
                      <a16:creationId xmlns:a16="http://schemas.microsoft.com/office/drawing/2014/main" id="{C3307BDA-4DAC-614E-92FD-B85880566F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6" name="Oval 804">
                  <a:extLst>
                    <a:ext uri="{FF2B5EF4-FFF2-40B4-BE49-F238E27FC236}">
                      <a16:creationId xmlns:a16="http://schemas.microsoft.com/office/drawing/2014/main" id="{63E716FA-CBE4-F446-ABF1-21D67A82BC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7" name="Oval 805">
                  <a:extLst>
                    <a:ext uri="{FF2B5EF4-FFF2-40B4-BE49-F238E27FC236}">
                      <a16:creationId xmlns:a16="http://schemas.microsoft.com/office/drawing/2014/main" id="{6B9EFF43-6E30-564F-9981-7DC60A20F7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8" name="Oval 806">
                  <a:extLst>
                    <a:ext uri="{FF2B5EF4-FFF2-40B4-BE49-F238E27FC236}">
                      <a16:creationId xmlns:a16="http://schemas.microsoft.com/office/drawing/2014/main" id="{27EFCE70-DA8A-5141-8B44-AEBE957561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8999" name="Oval 807">
                  <a:extLst>
                    <a:ext uri="{FF2B5EF4-FFF2-40B4-BE49-F238E27FC236}">
                      <a16:creationId xmlns:a16="http://schemas.microsoft.com/office/drawing/2014/main" id="{B9667EAF-26FC-8D42-A2FD-3F5E5EE3E1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55" name="Oval 808">
                  <a:extLst>
                    <a:ext uri="{FF2B5EF4-FFF2-40B4-BE49-F238E27FC236}">
                      <a16:creationId xmlns:a16="http://schemas.microsoft.com/office/drawing/2014/main" id="{AE9311BB-2783-B446-A38D-AF9C3FB76A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8456" name="Oval 809">
                  <a:extLst>
                    <a:ext uri="{FF2B5EF4-FFF2-40B4-BE49-F238E27FC236}">
                      <a16:creationId xmlns:a16="http://schemas.microsoft.com/office/drawing/2014/main" id="{27D30CD9-E2FD-1243-8ADF-CCF7CABC1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2" name="Oval 810">
                  <a:extLst>
                    <a:ext uri="{FF2B5EF4-FFF2-40B4-BE49-F238E27FC236}">
                      <a16:creationId xmlns:a16="http://schemas.microsoft.com/office/drawing/2014/main" id="{E9032CD6-A1D1-1547-B5A6-72B72B38B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3" name="Oval 811">
                  <a:extLst>
                    <a:ext uri="{FF2B5EF4-FFF2-40B4-BE49-F238E27FC236}">
                      <a16:creationId xmlns:a16="http://schemas.microsoft.com/office/drawing/2014/main" id="{21DF1FA6-56C5-7D45-9E3A-D845676195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4" name="Oval 812">
                  <a:extLst>
                    <a:ext uri="{FF2B5EF4-FFF2-40B4-BE49-F238E27FC236}">
                      <a16:creationId xmlns:a16="http://schemas.microsoft.com/office/drawing/2014/main" id="{F1599D0C-CF74-CC48-8A81-3977F8D801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5" name="Oval 813">
                  <a:extLst>
                    <a:ext uri="{FF2B5EF4-FFF2-40B4-BE49-F238E27FC236}">
                      <a16:creationId xmlns:a16="http://schemas.microsoft.com/office/drawing/2014/main" id="{B20089E2-3FD7-594B-B9DC-C1BDB0CB06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6" name="Oval 814">
                  <a:extLst>
                    <a:ext uri="{FF2B5EF4-FFF2-40B4-BE49-F238E27FC236}">
                      <a16:creationId xmlns:a16="http://schemas.microsoft.com/office/drawing/2014/main" id="{6E0F773F-E9D5-8847-A7FF-7999B5EFCD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7" name="Oval 815">
                  <a:extLst>
                    <a:ext uri="{FF2B5EF4-FFF2-40B4-BE49-F238E27FC236}">
                      <a16:creationId xmlns:a16="http://schemas.microsoft.com/office/drawing/2014/main" id="{F3AE012A-5472-D147-B205-C3EC9B16F6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8" name="Oval 816">
                  <a:extLst>
                    <a:ext uri="{FF2B5EF4-FFF2-40B4-BE49-F238E27FC236}">
                      <a16:creationId xmlns:a16="http://schemas.microsoft.com/office/drawing/2014/main" id="{9096F71C-BD2F-4448-802E-A851AD505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09" name="Oval 817">
                  <a:extLst>
                    <a:ext uri="{FF2B5EF4-FFF2-40B4-BE49-F238E27FC236}">
                      <a16:creationId xmlns:a16="http://schemas.microsoft.com/office/drawing/2014/main" id="{C8465CA4-3D9D-B34A-8584-1D257BDF8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0" name="Oval 818">
                  <a:extLst>
                    <a:ext uri="{FF2B5EF4-FFF2-40B4-BE49-F238E27FC236}">
                      <a16:creationId xmlns:a16="http://schemas.microsoft.com/office/drawing/2014/main" id="{9AC5CAE6-A9E3-3E43-B452-15EB9C8D3F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1" name="Oval 819">
                  <a:extLst>
                    <a:ext uri="{FF2B5EF4-FFF2-40B4-BE49-F238E27FC236}">
                      <a16:creationId xmlns:a16="http://schemas.microsoft.com/office/drawing/2014/main" id="{4F6AD552-9230-D74C-ADF8-A1D149723C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2" name="Oval 820">
                  <a:extLst>
                    <a:ext uri="{FF2B5EF4-FFF2-40B4-BE49-F238E27FC236}">
                      <a16:creationId xmlns:a16="http://schemas.microsoft.com/office/drawing/2014/main" id="{E6C7B869-BF7C-A244-B397-3AB5CDC4F1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3" name="Oval 821">
                  <a:extLst>
                    <a:ext uri="{FF2B5EF4-FFF2-40B4-BE49-F238E27FC236}">
                      <a16:creationId xmlns:a16="http://schemas.microsoft.com/office/drawing/2014/main" id="{9C50512D-7AE5-F241-A649-382E37A508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4" name="Oval 822">
                  <a:extLst>
                    <a:ext uri="{FF2B5EF4-FFF2-40B4-BE49-F238E27FC236}">
                      <a16:creationId xmlns:a16="http://schemas.microsoft.com/office/drawing/2014/main" id="{7FD45EC3-9D27-B94A-93BC-35B80F9ADB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5" name="Oval 823">
                  <a:extLst>
                    <a:ext uri="{FF2B5EF4-FFF2-40B4-BE49-F238E27FC236}">
                      <a16:creationId xmlns:a16="http://schemas.microsoft.com/office/drawing/2014/main" id="{D212B240-0195-4047-AAE7-DA1F1826EB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310" name="Group 824">
                <a:extLst>
                  <a:ext uri="{FF2B5EF4-FFF2-40B4-BE49-F238E27FC236}">
                    <a16:creationId xmlns:a16="http://schemas.microsoft.com/office/drawing/2014/main" id="{D848DAEE-0E07-9248-9C95-DE96E0E9F9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9017" name="Oval 825">
                  <a:extLst>
                    <a:ext uri="{FF2B5EF4-FFF2-40B4-BE49-F238E27FC236}">
                      <a16:creationId xmlns:a16="http://schemas.microsoft.com/office/drawing/2014/main" id="{AF92372F-7644-5C48-9191-2BACAA003C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8" name="Oval 826">
                  <a:extLst>
                    <a:ext uri="{FF2B5EF4-FFF2-40B4-BE49-F238E27FC236}">
                      <a16:creationId xmlns:a16="http://schemas.microsoft.com/office/drawing/2014/main" id="{987150B7-7961-E94A-AA4C-1C82B99149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19" name="Oval 827">
                  <a:extLst>
                    <a:ext uri="{FF2B5EF4-FFF2-40B4-BE49-F238E27FC236}">
                      <a16:creationId xmlns:a16="http://schemas.microsoft.com/office/drawing/2014/main" id="{578945C8-2959-324E-8F80-48FB98925A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0" name="Oval 828">
                  <a:extLst>
                    <a:ext uri="{FF2B5EF4-FFF2-40B4-BE49-F238E27FC236}">
                      <a16:creationId xmlns:a16="http://schemas.microsoft.com/office/drawing/2014/main" id="{12C871C5-8FF6-3C4B-AD66-CB86D6574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1" name="Oval 829">
                  <a:extLst>
                    <a:ext uri="{FF2B5EF4-FFF2-40B4-BE49-F238E27FC236}">
                      <a16:creationId xmlns:a16="http://schemas.microsoft.com/office/drawing/2014/main" id="{BCB4BE52-A84F-4E47-AD1F-3C41459E9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2" name="Oval 830">
                  <a:extLst>
                    <a:ext uri="{FF2B5EF4-FFF2-40B4-BE49-F238E27FC236}">
                      <a16:creationId xmlns:a16="http://schemas.microsoft.com/office/drawing/2014/main" id="{1110B42C-BDA1-024C-A4BE-B64BAD3F5F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3" name="Oval 831">
                  <a:extLst>
                    <a:ext uri="{FF2B5EF4-FFF2-40B4-BE49-F238E27FC236}">
                      <a16:creationId xmlns:a16="http://schemas.microsoft.com/office/drawing/2014/main" id="{0D768E51-ADD6-9143-974F-33F5D9A5C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4" name="Oval 832">
                  <a:extLst>
                    <a:ext uri="{FF2B5EF4-FFF2-40B4-BE49-F238E27FC236}">
                      <a16:creationId xmlns:a16="http://schemas.microsoft.com/office/drawing/2014/main" id="{72477F98-7BF7-EA41-BBED-68ACAD62B4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5" name="Oval 833">
                  <a:extLst>
                    <a:ext uri="{FF2B5EF4-FFF2-40B4-BE49-F238E27FC236}">
                      <a16:creationId xmlns:a16="http://schemas.microsoft.com/office/drawing/2014/main" id="{5574AE97-073B-CF48-9DDD-8E43B015CA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6" name="Oval 834">
                  <a:extLst>
                    <a:ext uri="{FF2B5EF4-FFF2-40B4-BE49-F238E27FC236}">
                      <a16:creationId xmlns:a16="http://schemas.microsoft.com/office/drawing/2014/main" id="{3C2511FB-3376-9A4A-AF9A-9E356DD897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7" name="Oval 835">
                  <a:extLst>
                    <a:ext uri="{FF2B5EF4-FFF2-40B4-BE49-F238E27FC236}">
                      <a16:creationId xmlns:a16="http://schemas.microsoft.com/office/drawing/2014/main" id="{A5779955-05C5-E848-9B19-B6319363DD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8" name="Oval 836">
                  <a:extLst>
                    <a:ext uri="{FF2B5EF4-FFF2-40B4-BE49-F238E27FC236}">
                      <a16:creationId xmlns:a16="http://schemas.microsoft.com/office/drawing/2014/main" id="{50A36638-7426-3F47-AD91-845E28C57D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29" name="Oval 837">
                  <a:extLst>
                    <a:ext uri="{FF2B5EF4-FFF2-40B4-BE49-F238E27FC236}">
                      <a16:creationId xmlns:a16="http://schemas.microsoft.com/office/drawing/2014/main" id="{C0C24AF7-42E1-2045-9EB2-1800F780A8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0" name="Oval 838">
                  <a:extLst>
                    <a:ext uri="{FF2B5EF4-FFF2-40B4-BE49-F238E27FC236}">
                      <a16:creationId xmlns:a16="http://schemas.microsoft.com/office/drawing/2014/main" id="{CAAB38D4-9676-5242-B8C8-34AE9B3EA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1" name="Oval 839">
                  <a:extLst>
                    <a:ext uri="{FF2B5EF4-FFF2-40B4-BE49-F238E27FC236}">
                      <a16:creationId xmlns:a16="http://schemas.microsoft.com/office/drawing/2014/main" id="{EA7E61C7-F534-D04D-9BFA-EA19CB0699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2" name="Oval 840">
                  <a:extLst>
                    <a:ext uri="{FF2B5EF4-FFF2-40B4-BE49-F238E27FC236}">
                      <a16:creationId xmlns:a16="http://schemas.microsoft.com/office/drawing/2014/main" id="{2554CF53-464F-864D-B618-C5DF9BEAF5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3" name="Oval 841">
                  <a:extLst>
                    <a:ext uri="{FF2B5EF4-FFF2-40B4-BE49-F238E27FC236}">
                      <a16:creationId xmlns:a16="http://schemas.microsoft.com/office/drawing/2014/main" id="{733EEB6F-1537-EF46-B51D-937CE057F6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4" name="Oval 842">
                  <a:extLst>
                    <a:ext uri="{FF2B5EF4-FFF2-40B4-BE49-F238E27FC236}">
                      <a16:creationId xmlns:a16="http://schemas.microsoft.com/office/drawing/2014/main" id="{B6FAABD3-DE64-FD43-831B-921AA203F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5" name="Oval 843">
                  <a:extLst>
                    <a:ext uri="{FF2B5EF4-FFF2-40B4-BE49-F238E27FC236}">
                      <a16:creationId xmlns:a16="http://schemas.microsoft.com/office/drawing/2014/main" id="{3D3736CD-5AF7-2B4C-A23A-AA9E62342C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6" name="Oval 844">
                  <a:extLst>
                    <a:ext uri="{FF2B5EF4-FFF2-40B4-BE49-F238E27FC236}">
                      <a16:creationId xmlns:a16="http://schemas.microsoft.com/office/drawing/2014/main" id="{7BD31C1E-9164-E642-8218-936C43AD55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7" name="Oval 845">
                  <a:extLst>
                    <a:ext uri="{FF2B5EF4-FFF2-40B4-BE49-F238E27FC236}">
                      <a16:creationId xmlns:a16="http://schemas.microsoft.com/office/drawing/2014/main" id="{6D934629-0B9F-094E-95CC-70853F29C9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38" name="Oval 846">
                  <a:extLst>
                    <a:ext uri="{FF2B5EF4-FFF2-40B4-BE49-F238E27FC236}">
                      <a16:creationId xmlns:a16="http://schemas.microsoft.com/office/drawing/2014/main" id="{753C265B-49D6-1C4B-9FAC-B66AF27323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1" name="Group 847">
              <a:extLst>
                <a:ext uri="{FF2B5EF4-FFF2-40B4-BE49-F238E27FC236}">
                  <a16:creationId xmlns:a16="http://schemas.microsoft.com/office/drawing/2014/main" id="{FD322236-D749-C742-8944-B8773B97A1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77" y="922"/>
              <a:ext cx="106" cy="2417"/>
              <a:chOff x="2089" y="928"/>
              <a:chExt cx="106" cy="2417"/>
            </a:xfrm>
          </p:grpSpPr>
          <p:grpSp>
            <p:nvGrpSpPr>
              <p:cNvPr id="20264" name="Group 848">
                <a:extLst>
                  <a:ext uri="{FF2B5EF4-FFF2-40B4-BE49-F238E27FC236}">
                    <a16:creationId xmlns:a16="http://schemas.microsoft.com/office/drawing/2014/main" id="{D7FD1C65-C950-4D44-862F-78D789DE63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9041" name="Oval 849">
                  <a:extLst>
                    <a:ext uri="{FF2B5EF4-FFF2-40B4-BE49-F238E27FC236}">
                      <a16:creationId xmlns:a16="http://schemas.microsoft.com/office/drawing/2014/main" id="{948E7FD7-759B-4247-9CB5-CAAF14126C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2" name="Oval 850">
                  <a:extLst>
                    <a:ext uri="{FF2B5EF4-FFF2-40B4-BE49-F238E27FC236}">
                      <a16:creationId xmlns:a16="http://schemas.microsoft.com/office/drawing/2014/main" id="{3B3AC4C8-4BA6-3248-9C4E-8B0B57271F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3" name="Oval 851">
                  <a:extLst>
                    <a:ext uri="{FF2B5EF4-FFF2-40B4-BE49-F238E27FC236}">
                      <a16:creationId xmlns:a16="http://schemas.microsoft.com/office/drawing/2014/main" id="{8BD2461E-D0AB-B947-ACEE-7F7E0E561D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4" name="Oval 852">
                  <a:extLst>
                    <a:ext uri="{FF2B5EF4-FFF2-40B4-BE49-F238E27FC236}">
                      <a16:creationId xmlns:a16="http://schemas.microsoft.com/office/drawing/2014/main" id="{FA42F437-9D42-1642-A7E2-4E53EE40BC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5" name="Oval 853">
                  <a:extLst>
                    <a:ext uri="{FF2B5EF4-FFF2-40B4-BE49-F238E27FC236}">
                      <a16:creationId xmlns:a16="http://schemas.microsoft.com/office/drawing/2014/main" id="{622A1166-01AC-0A4D-8C1D-3CEBC4DD86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6" name="Oval 854">
                  <a:extLst>
                    <a:ext uri="{FF2B5EF4-FFF2-40B4-BE49-F238E27FC236}">
                      <a16:creationId xmlns:a16="http://schemas.microsoft.com/office/drawing/2014/main" id="{C30A3794-F6CA-3E48-A007-8708D7BF76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7" name="Oval 855">
                  <a:extLst>
                    <a:ext uri="{FF2B5EF4-FFF2-40B4-BE49-F238E27FC236}">
                      <a16:creationId xmlns:a16="http://schemas.microsoft.com/office/drawing/2014/main" id="{A2963D8C-E6E4-EF4B-9B0F-86482818F0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8" name="Oval 856">
                  <a:extLst>
                    <a:ext uri="{FF2B5EF4-FFF2-40B4-BE49-F238E27FC236}">
                      <a16:creationId xmlns:a16="http://schemas.microsoft.com/office/drawing/2014/main" id="{4CC07619-CFF6-A347-8C96-BAF73FF88F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49" name="Oval 857">
                  <a:extLst>
                    <a:ext uri="{FF2B5EF4-FFF2-40B4-BE49-F238E27FC236}">
                      <a16:creationId xmlns:a16="http://schemas.microsoft.com/office/drawing/2014/main" id="{B8198BC7-CD5C-4E40-A7C0-7E53EFF43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0" name="Oval 858">
                  <a:extLst>
                    <a:ext uri="{FF2B5EF4-FFF2-40B4-BE49-F238E27FC236}">
                      <a16:creationId xmlns:a16="http://schemas.microsoft.com/office/drawing/2014/main" id="{F45A8BB2-EEF8-A148-8E35-6F40B05D63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1" name="Oval 859">
                  <a:extLst>
                    <a:ext uri="{FF2B5EF4-FFF2-40B4-BE49-F238E27FC236}">
                      <a16:creationId xmlns:a16="http://schemas.microsoft.com/office/drawing/2014/main" id="{00013D1E-94D3-FC47-8B8E-962C391235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2" name="Oval 860">
                  <a:extLst>
                    <a:ext uri="{FF2B5EF4-FFF2-40B4-BE49-F238E27FC236}">
                      <a16:creationId xmlns:a16="http://schemas.microsoft.com/office/drawing/2014/main" id="{2503FF20-2766-7C43-B77A-1FE80A00B9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3" name="Oval 861">
                  <a:extLst>
                    <a:ext uri="{FF2B5EF4-FFF2-40B4-BE49-F238E27FC236}">
                      <a16:creationId xmlns:a16="http://schemas.microsoft.com/office/drawing/2014/main" id="{E59F5EA3-370C-014E-A1E0-0EC06E0B6A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4" name="Oval 862">
                  <a:extLst>
                    <a:ext uri="{FF2B5EF4-FFF2-40B4-BE49-F238E27FC236}">
                      <a16:creationId xmlns:a16="http://schemas.microsoft.com/office/drawing/2014/main" id="{63B19F52-AB30-7341-BA27-57E04F06F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5" name="Oval 863">
                  <a:extLst>
                    <a:ext uri="{FF2B5EF4-FFF2-40B4-BE49-F238E27FC236}">
                      <a16:creationId xmlns:a16="http://schemas.microsoft.com/office/drawing/2014/main" id="{249094C8-4840-7549-B9B1-DE7370004C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6" name="Oval 864">
                  <a:extLst>
                    <a:ext uri="{FF2B5EF4-FFF2-40B4-BE49-F238E27FC236}">
                      <a16:creationId xmlns:a16="http://schemas.microsoft.com/office/drawing/2014/main" id="{0C10054B-415D-4149-9F0B-01307AFCE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7" name="Oval 865">
                  <a:extLst>
                    <a:ext uri="{FF2B5EF4-FFF2-40B4-BE49-F238E27FC236}">
                      <a16:creationId xmlns:a16="http://schemas.microsoft.com/office/drawing/2014/main" id="{65554823-6A85-EE40-95E6-5336F9C811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8" name="Oval 866">
                  <a:extLst>
                    <a:ext uri="{FF2B5EF4-FFF2-40B4-BE49-F238E27FC236}">
                      <a16:creationId xmlns:a16="http://schemas.microsoft.com/office/drawing/2014/main" id="{6CDDFDCF-49FF-1042-AB0B-78DD67EB19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59" name="Oval 867">
                  <a:extLst>
                    <a:ext uri="{FF2B5EF4-FFF2-40B4-BE49-F238E27FC236}">
                      <a16:creationId xmlns:a16="http://schemas.microsoft.com/office/drawing/2014/main" id="{0705AB31-06CE-D543-B77C-FBFFFFF9EE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0" name="Oval 868">
                  <a:extLst>
                    <a:ext uri="{FF2B5EF4-FFF2-40B4-BE49-F238E27FC236}">
                      <a16:creationId xmlns:a16="http://schemas.microsoft.com/office/drawing/2014/main" id="{ED29DC3E-0B55-0947-8F19-FD5F03BFB6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1" name="Oval 869">
                  <a:extLst>
                    <a:ext uri="{FF2B5EF4-FFF2-40B4-BE49-F238E27FC236}">
                      <a16:creationId xmlns:a16="http://schemas.microsoft.com/office/drawing/2014/main" id="{1DDDA78A-4A84-0F4B-B32B-D274CDA11E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265" name="Group 870">
                <a:extLst>
                  <a:ext uri="{FF2B5EF4-FFF2-40B4-BE49-F238E27FC236}">
                    <a16:creationId xmlns:a16="http://schemas.microsoft.com/office/drawing/2014/main" id="{7DB6F091-D2DF-164A-992F-205A1DAAD7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9063" name="Oval 871">
                  <a:extLst>
                    <a:ext uri="{FF2B5EF4-FFF2-40B4-BE49-F238E27FC236}">
                      <a16:creationId xmlns:a16="http://schemas.microsoft.com/office/drawing/2014/main" id="{E6B138BD-4903-0444-BF7E-DBFC0E640D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4" name="Oval 872">
                  <a:extLst>
                    <a:ext uri="{FF2B5EF4-FFF2-40B4-BE49-F238E27FC236}">
                      <a16:creationId xmlns:a16="http://schemas.microsoft.com/office/drawing/2014/main" id="{0E089ED4-33BB-1D4A-868F-B473F75F3C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5" name="Oval 873">
                  <a:extLst>
                    <a:ext uri="{FF2B5EF4-FFF2-40B4-BE49-F238E27FC236}">
                      <a16:creationId xmlns:a16="http://schemas.microsoft.com/office/drawing/2014/main" id="{89E2A524-3200-EF4E-ABCF-DAC01E5AED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6" name="Oval 874">
                  <a:extLst>
                    <a:ext uri="{FF2B5EF4-FFF2-40B4-BE49-F238E27FC236}">
                      <a16:creationId xmlns:a16="http://schemas.microsoft.com/office/drawing/2014/main" id="{42BB4945-5C58-F749-840A-598D4973DD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7" name="Oval 875">
                  <a:extLst>
                    <a:ext uri="{FF2B5EF4-FFF2-40B4-BE49-F238E27FC236}">
                      <a16:creationId xmlns:a16="http://schemas.microsoft.com/office/drawing/2014/main" id="{1978DE3D-4A5B-F54A-BAC9-96D1ECD098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8" name="Oval 876">
                  <a:extLst>
                    <a:ext uri="{FF2B5EF4-FFF2-40B4-BE49-F238E27FC236}">
                      <a16:creationId xmlns:a16="http://schemas.microsoft.com/office/drawing/2014/main" id="{3A168EA5-9688-7740-9770-7B3B245A8A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69" name="Oval 877">
                  <a:extLst>
                    <a:ext uri="{FF2B5EF4-FFF2-40B4-BE49-F238E27FC236}">
                      <a16:creationId xmlns:a16="http://schemas.microsoft.com/office/drawing/2014/main" id="{FAEA0F2D-B00D-8648-9381-5C0CA3FCC0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0" name="Oval 878">
                  <a:extLst>
                    <a:ext uri="{FF2B5EF4-FFF2-40B4-BE49-F238E27FC236}">
                      <a16:creationId xmlns:a16="http://schemas.microsoft.com/office/drawing/2014/main" id="{30D27857-50AB-104D-8135-833E390E51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1" name="Oval 879">
                  <a:extLst>
                    <a:ext uri="{FF2B5EF4-FFF2-40B4-BE49-F238E27FC236}">
                      <a16:creationId xmlns:a16="http://schemas.microsoft.com/office/drawing/2014/main" id="{10EEE53A-1EAA-844A-84AC-87C99E4574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2" name="Oval 880">
                  <a:extLst>
                    <a:ext uri="{FF2B5EF4-FFF2-40B4-BE49-F238E27FC236}">
                      <a16:creationId xmlns:a16="http://schemas.microsoft.com/office/drawing/2014/main" id="{B6339A5C-AC5F-FD49-AD38-6ADF875D72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3" name="Oval 881">
                  <a:extLst>
                    <a:ext uri="{FF2B5EF4-FFF2-40B4-BE49-F238E27FC236}">
                      <a16:creationId xmlns:a16="http://schemas.microsoft.com/office/drawing/2014/main" id="{D5A694E4-6D45-8C46-9559-ACDB9E807F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4" name="Oval 882">
                  <a:extLst>
                    <a:ext uri="{FF2B5EF4-FFF2-40B4-BE49-F238E27FC236}">
                      <a16:creationId xmlns:a16="http://schemas.microsoft.com/office/drawing/2014/main" id="{BF15CC61-6965-624F-86D6-370E4C7743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5" name="Oval 883">
                  <a:extLst>
                    <a:ext uri="{FF2B5EF4-FFF2-40B4-BE49-F238E27FC236}">
                      <a16:creationId xmlns:a16="http://schemas.microsoft.com/office/drawing/2014/main" id="{AFCEC54E-D4ED-CB4D-AE28-4ABD0FDB94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6" name="Oval 884">
                  <a:extLst>
                    <a:ext uri="{FF2B5EF4-FFF2-40B4-BE49-F238E27FC236}">
                      <a16:creationId xmlns:a16="http://schemas.microsoft.com/office/drawing/2014/main" id="{FDAFB89A-0411-5943-ACB1-6DD5A7A06D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7" name="Oval 885">
                  <a:extLst>
                    <a:ext uri="{FF2B5EF4-FFF2-40B4-BE49-F238E27FC236}">
                      <a16:creationId xmlns:a16="http://schemas.microsoft.com/office/drawing/2014/main" id="{5670B0D5-68D5-9A41-8923-9B6B596647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8" name="Oval 886">
                  <a:extLst>
                    <a:ext uri="{FF2B5EF4-FFF2-40B4-BE49-F238E27FC236}">
                      <a16:creationId xmlns:a16="http://schemas.microsoft.com/office/drawing/2014/main" id="{019EEC0C-04CE-D44A-9C5F-37E58A2709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79" name="Oval 887">
                  <a:extLst>
                    <a:ext uri="{FF2B5EF4-FFF2-40B4-BE49-F238E27FC236}">
                      <a16:creationId xmlns:a16="http://schemas.microsoft.com/office/drawing/2014/main" id="{05DD99B9-A42D-B143-ABA6-4D98321F28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0" name="Oval 888">
                  <a:extLst>
                    <a:ext uri="{FF2B5EF4-FFF2-40B4-BE49-F238E27FC236}">
                      <a16:creationId xmlns:a16="http://schemas.microsoft.com/office/drawing/2014/main" id="{D508C3C4-C641-A54D-935E-B80EDA60CD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1" name="Oval 889">
                  <a:extLst>
                    <a:ext uri="{FF2B5EF4-FFF2-40B4-BE49-F238E27FC236}">
                      <a16:creationId xmlns:a16="http://schemas.microsoft.com/office/drawing/2014/main" id="{ED1D4AEE-6887-B04B-9DAA-62137482F5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2" name="Oval 890">
                  <a:extLst>
                    <a:ext uri="{FF2B5EF4-FFF2-40B4-BE49-F238E27FC236}">
                      <a16:creationId xmlns:a16="http://schemas.microsoft.com/office/drawing/2014/main" id="{8FD2432F-C3D0-1249-A138-F15AB4B2A4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3" name="Oval 891">
                  <a:extLst>
                    <a:ext uri="{FF2B5EF4-FFF2-40B4-BE49-F238E27FC236}">
                      <a16:creationId xmlns:a16="http://schemas.microsoft.com/office/drawing/2014/main" id="{CDFDC325-BE4F-DA44-9B7A-9504EA794A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4" name="Oval 892">
                  <a:extLst>
                    <a:ext uri="{FF2B5EF4-FFF2-40B4-BE49-F238E27FC236}">
                      <a16:creationId xmlns:a16="http://schemas.microsoft.com/office/drawing/2014/main" id="{68469888-BD72-D248-A11A-644632797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2" name="Group 893">
              <a:extLst>
                <a:ext uri="{FF2B5EF4-FFF2-40B4-BE49-F238E27FC236}">
                  <a16:creationId xmlns:a16="http://schemas.microsoft.com/office/drawing/2014/main" id="{36B76DD1-6E42-F34C-BAC1-3F27E35F99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3" y="922"/>
              <a:ext cx="106" cy="2417"/>
              <a:chOff x="2089" y="928"/>
              <a:chExt cx="106" cy="2417"/>
            </a:xfrm>
          </p:grpSpPr>
          <p:grpSp>
            <p:nvGrpSpPr>
              <p:cNvPr id="20219" name="Group 894">
                <a:extLst>
                  <a:ext uri="{FF2B5EF4-FFF2-40B4-BE49-F238E27FC236}">
                    <a16:creationId xmlns:a16="http://schemas.microsoft.com/office/drawing/2014/main" id="{4420D75B-1FD9-EE40-8B84-578853F061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9087" name="Oval 895">
                  <a:extLst>
                    <a:ext uri="{FF2B5EF4-FFF2-40B4-BE49-F238E27FC236}">
                      <a16:creationId xmlns:a16="http://schemas.microsoft.com/office/drawing/2014/main" id="{97F44170-B938-124B-8D21-E47BE28B5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8" name="Oval 896">
                  <a:extLst>
                    <a:ext uri="{FF2B5EF4-FFF2-40B4-BE49-F238E27FC236}">
                      <a16:creationId xmlns:a16="http://schemas.microsoft.com/office/drawing/2014/main" id="{0FF3DA8B-3D5E-A84D-A6E9-8A9786B47A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89" name="Oval 897">
                  <a:extLst>
                    <a:ext uri="{FF2B5EF4-FFF2-40B4-BE49-F238E27FC236}">
                      <a16:creationId xmlns:a16="http://schemas.microsoft.com/office/drawing/2014/main" id="{A932875E-3469-D544-91F6-FFCFB5173C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0" name="Oval 898">
                  <a:extLst>
                    <a:ext uri="{FF2B5EF4-FFF2-40B4-BE49-F238E27FC236}">
                      <a16:creationId xmlns:a16="http://schemas.microsoft.com/office/drawing/2014/main" id="{7E7F6BB4-7E5E-624A-846A-0577E4092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1" name="Oval 899">
                  <a:extLst>
                    <a:ext uri="{FF2B5EF4-FFF2-40B4-BE49-F238E27FC236}">
                      <a16:creationId xmlns:a16="http://schemas.microsoft.com/office/drawing/2014/main" id="{84646B76-ABBD-7545-9049-967458E5AC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2" name="Oval 900">
                  <a:extLst>
                    <a:ext uri="{FF2B5EF4-FFF2-40B4-BE49-F238E27FC236}">
                      <a16:creationId xmlns:a16="http://schemas.microsoft.com/office/drawing/2014/main" id="{9E7550B7-8FA5-F642-A9A9-C128B4D281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3" name="Oval 901">
                  <a:extLst>
                    <a:ext uri="{FF2B5EF4-FFF2-40B4-BE49-F238E27FC236}">
                      <a16:creationId xmlns:a16="http://schemas.microsoft.com/office/drawing/2014/main" id="{FAB9E872-F651-0644-B0DD-1377664C38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4" name="Oval 902">
                  <a:extLst>
                    <a:ext uri="{FF2B5EF4-FFF2-40B4-BE49-F238E27FC236}">
                      <a16:creationId xmlns:a16="http://schemas.microsoft.com/office/drawing/2014/main" id="{4EE746C9-C64F-E246-B15C-A397E7ACCC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5" name="Oval 903">
                  <a:extLst>
                    <a:ext uri="{FF2B5EF4-FFF2-40B4-BE49-F238E27FC236}">
                      <a16:creationId xmlns:a16="http://schemas.microsoft.com/office/drawing/2014/main" id="{1FA07B9E-6637-2949-A6BC-D47E715E0A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6" name="Oval 904">
                  <a:extLst>
                    <a:ext uri="{FF2B5EF4-FFF2-40B4-BE49-F238E27FC236}">
                      <a16:creationId xmlns:a16="http://schemas.microsoft.com/office/drawing/2014/main" id="{0674DB4A-BD5C-5747-BA3E-A98968AD85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7" name="Oval 905">
                  <a:extLst>
                    <a:ext uri="{FF2B5EF4-FFF2-40B4-BE49-F238E27FC236}">
                      <a16:creationId xmlns:a16="http://schemas.microsoft.com/office/drawing/2014/main" id="{9796C900-5AC8-E549-B37A-202C40B81A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8" name="Oval 906">
                  <a:extLst>
                    <a:ext uri="{FF2B5EF4-FFF2-40B4-BE49-F238E27FC236}">
                      <a16:creationId xmlns:a16="http://schemas.microsoft.com/office/drawing/2014/main" id="{2B9A0157-0B56-D34E-86DD-B3D22A3425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099" name="Oval 907">
                  <a:extLst>
                    <a:ext uri="{FF2B5EF4-FFF2-40B4-BE49-F238E27FC236}">
                      <a16:creationId xmlns:a16="http://schemas.microsoft.com/office/drawing/2014/main" id="{F40D6FEA-9B3C-D140-8EA7-CDC85D34C0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0" name="Oval 908">
                  <a:extLst>
                    <a:ext uri="{FF2B5EF4-FFF2-40B4-BE49-F238E27FC236}">
                      <a16:creationId xmlns:a16="http://schemas.microsoft.com/office/drawing/2014/main" id="{AF34ECF0-91D7-2948-BB92-695A450EE2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1" name="Oval 909">
                  <a:extLst>
                    <a:ext uri="{FF2B5EF4-FFF2-40B4-BE49-F238E27FC236}">
                      <a16:creationId xmlns:a16="http://schemas.microsoft.com/office/drawing/2014/main" id="{7C3E826F-EF1C-084D-9319-9F4563A7FA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2" name="Oval 910">
                  <a:extLst>
                    <a:ext uri="{FF2B5EF4-FFF2-40B4-BE49-F238E27FC236}">
                      <a16:creationId xmlns:a16="http://schemas.microsoft.com/office/drawing/2014/main" id="{3D151D16-4729-3549-B976-4BBE4104B1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3" name="Oval 911">
                  <a:extLst>
                    <a:ext uri="{FF2B5EF4-FFF2-40B4-BE49-F238E27FC236}">
                      <a16:creationId xmlns:a16="http://schemas.microsoft.com/office/drawing/2014/main" id="{FAAC66AF-EBEC-3646-AC9F-B3551BB44F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4" name="Oval 912">
                  <a:extLst>
                    <a:ext uri="{FF2B5EF4-FFF2-40B4-BE49-F238E27FC236}">
                      <a16:creationId xmlns:a16="http://schemas.microsoft.com/office/drawing/2014/main" id="{D9FE4B5A-7C66-6D48-9330-A003BF21D1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5" name="Oval 913">
                  <a:extLst>
                    <a:ext uri="{FF2B5EF4-FFF2-40B4-BE49-F238E27FC236}">
                      <a16:creationId xmlns:a16="http://schemas.microsoft.com/office/drawing/2014/main" id="{C75F918C-B498-5141-A672-C8F2AB9194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6" name="Oval 914">
                  <a:extLst>
                    <a:ext uri="{FF2B5EF4-FFF2-40B4-BE49-F238E27FC236}">
                      <a16:creationId xmlns:a16="http://schemas.microsoft.com/office/drawing/2014/main" id="{78F80CB7-DE15-0146-8922-AFA7BBC581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07" name="Oval 915">
                  <a:extLst>
                    <a:ext uri="{FF2B5EF4-FFF2-40B4-BE49-F238E27FC236}">
                      <a16:creationId xmlns:a16="http://schemas.microsoft.com/office/drawing/2014/main" id="{2649CC96-C6DE-1140-91B9-736B9F2276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220" name="Group 916">
                <a:extLst>
                  <a:ext uri="{FF2B5EF4-FFF2-40B4-BE49-F238E27FC236}">
                    <a16:creationId xmlns:a16="http://schemas.microsoft.com/office/drawing/2014/main" id="{69220345-E952-2248-91E6-FC0C31B059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9109" name="Oval 917">
                  <a:extLst>
                    <a:ext uri="{FF2B5EF4-FFF2-40B4-BE49-F238E27FC236}">
                      <a16:creationId xmlns:a16="http://schemas.microsoft.com/office/drawing/2014/main" id="{C6B06850-CF7F-7745-B636-BE1587C3CD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0" name="Oval 918">
                  <a:extLst>
                    <a:ext uri="{FF2B5EF4-FFF2-40B4-BE49-F238E27FC236}">
                      <a16:creationId xmlns:a16="http://schemas.microsoft.com/office/drawing/2014/main" id="{FBD2C0F9-16EE-F743-8018-89CECDD9CA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1" name="Oval 919">
                  <a:extLst>
                    <a:ext uri="{FF2B5EF4-FFF2-40B4-BE49-F238E27FC236}">
                      <a16:creationId xmlns:a16="http://schemas.microsoft.com/office/drawing/2014/main" id="{266340DC-1E5B-2943-972E-5C6355FBDB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2" name="Oval 920">
                  <a:extLst>
                    <a:ext uri="{FF2B5EF4-FFF2-40B4-BE49-F238E27FC236}">
                      <a16:creationId xmlns:a16="http://schemas.microsoft.com/office/drawing/2014/main" id="{3ED809C6-4537-0441-A6DA-A18A6D3A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3" name="Oval 921">
                  <a:extLst>
                    <a:ext uri="{FF2B5EF4-FFF2-40B4-BE49-F238E27FC236}">
                      <a16:creationId xmlns:a16="http://schemas.microsoft.com/office/drawing/2014/main" id="{78F77009-EC09-3B48-AF92-33B030FC3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4" name="Oval 922">
                  <a:extLst>
                    <a:ext uri="{FF2B5EF4-FFF2-40B4-BE49-F238E27FC236}">
                      <a16:creationId xmlns:a16="http://schemas.microsoft.com/office/drawing/2014/main" id="{DB5E22D3-9D13-F144-A6B8-962CE4B86B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5" name="Oval 923">
                  <a:extLst>
                    <a:ext uri="{FF2B5EF4-FFF2-40B4-BE49-F238E27FC236}">
                      <a16:creationId xmlns:a16="http://schemas.microsoft.com/office/drawing/2014/main" id="{DD18CFCB-A4FA-FB40-B511-3331BDFB0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6" name="Oval 924">
                  <a:extLst>
                    <a:ext uri="{FF2B5EF4-FFF2-40B4-BE49-F238E27FC236}">
                      <a16:creationId xmlns:a16="http://schemas.microsoft.com/office/drawing/2014/main" id="{F3C7CBB4-F65E-0641-B9C9-9CE95E9D3F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7" name="Oval 925">
                  <a:extLst>
                    <a:ext uri="{FF2B5EF4-FFF2-40B4-BE49-F238E27FC236}">
                      <a16:creationId xmlns:a16="http://schemas.microsoft.com/office/drawing/2014/main" id="{5A843CFF-679B-6E48-A94F-61C68E60B4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8" name="Oval 926">
                  <a:extLst>
                    <a:ext uri="{FF2B5EF4-FFF2-40B4-BE49-F238E27FC236}">
                      <a16:creationId xmlns:a16="http://schemas.microsoft.com/office/drawing/2014/main" id="{04D75B5A-ACC4-5B40-9AF3-1F8E9D3F34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19" name="Oval 927">
                  <a:extLst>
                    <a:ext uri="{FF2B5EF4-FFF2-40B4-BE49-F238E27FC236}">
                      <a16:creationId xmlns:a16="http://schemas.microsoft.com/office/drawing/2014/main" id="{12DFC62B-083E-AF4A-B52F-13231BF104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0" name="Oval 928">
                  <a:extLst>
                    <a:ext uri="{FF2B5EF4-FFF2-40B4-BE49-F238E27FC236}">
                      <a16:creationId xmlns:a16="http://schemas.microsoft.com/office/drawing/2014/main" id="{ED62C5C4-BB87-A54F-A32E-EFB650BCA2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1" name="Oval 929">
                  <a:extLst>
                    <a:ext uri="{FF2B5EF4-FFF2-40B4-BE49-F238E27FC236}">
                      <a16:creationId xmlns:a16="http://schemas.microsoft.com/office/drawing/2014/main" id="{A9A3BAB5-C05F-D042-89B2-AD7CDBABD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2" name="Oval 930">
                  <a:extLst>
                    <a:ext uri="{FF2B5EF4-FFF2-40B4-BE49-F238E27FC236}">
                      <a16:creationId xmlns:a16="http://schemas.microsoft.com/office/drawing/2014/main" id="{CDA78BB0-30DB-3146-B76A-FA551D64CB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3" name="Oval 931">
                  <a:extLst>
                    <a:ext uri="{FF2B5EF4-FFF2-40B4-BE49-F238E27FC236}">
                      <a16:creationId xmlns:a16="http://schemas.microsoft.com/office/drawing/2014/main" id="{3819DB3A-7995-344B-A2D8-DE66FEA67B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4" name="Oval 932">
                  <a:extLst>
                    <a:ext uri="{FF2B5EF4-FFF2-40B4-BE49-F238E27FC236}">
                      <a16:creationId xmlns:a16="http://schemas.microsoft.com/office/drawing/2014/main" id="{54A0A33E-4551-0C42-A466-7A03D58671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5" name="Oval 933">
                  <a:extLst>
                    <a:ext uri="{FF2B5EF4-FFF2-40B4-BE49-F238E27FC236}">
                      <a16:creationId xmlns:a16="http://schemas.microsoft.com/office/drawing/2014/main" id="{411B84F9-0E27-B24D-B658-A9F8F29A7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6" name="Oval 934">
                  <a:extLst>
                    <a:ext uri="{FF2B5EF4-FFF2-40B4-BE49-F238E27FC236}">
                      <a16:creationId xmlns:a16="http://schemas.microsoft.com/office/drawing/2014/main" id="{DBCEC83B-5DF6-8543-B0F1-4A200B68E9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7" name="Oval 935">
                  <a:extLst>
                    <a:ext uri="{FF2B5EF4-FFF2-40B4-BE49-F238E27FC236}">
                      <a16:creationId xmlns:a16="http://schemas.microsoft.com/office/drawing/2014/main" id="{1A71D276-2D6D-6840-B96B-9AF9D5D72A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8" name="Oval 936">
                  <a:extLst>
                    <a:ext uri="{FF2B5EF4-FFF2-40B4-BE49-F238E27FC236}">
                      <a16:creationId xmlns:a16="http://schemas.microsoft.com/office/drawing/2014/main" id="{808CC5DD-B96F-DA43-B9B6-5A72D38336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29" name="Oval 937">
                  <a:extLst>
                    <a:ext uri="{FF2B5EF4-FFF2-40B4-BE49-F238E27FC236}">
                      <a16:creationId xmlns:a16="http://schemas.microsoft.com/office/drawing/2014/main" id="{6B015C82-E979-5F4F-BDF1-7FDFB6FD53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0" name="Oval 938">
                  <a:extLst>
                    <a:ext uri="{FF2B5EF4-FFF2-40B4-BE49-F238E27FC236}">
                      <a16:creationId xmlns:a16="http://schemas.microsoft.com/office/drawing/2014/main" id="{35C5203F-B69F-9B4C-A98C-DC5114DD3F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3" name="Group 939">
              <a:extLst>
                <a:ext uri="{FF2B5EF4-FFF2-40B4-BE49-F238E27FC236}">
                  <a16:creationId xmlns:a16="http://schemas.microsoft.com/office/drawing/2014/main" id="{66070FDC-6EEC-7241-AEFC-C4FA183796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9" y="922"/>
              <a:ext cx="106" cy="2417"/>
              <a:chOff x="2089" y="928"/>
              <a:chExt cx="106" cy="2417"/>
            </a:xfrm>
          </p:grpSpPr>
          <p:grpSp>
            <p:nvGrpSpPr>
              <p:cNvPr id="20174" name="Group 940">
                <a:extLst>
                  <a:ext uri="{FF2B5EF4-FFF2-40B4-BE49-F238E27FC236}">
                    <a16:creationId xmlns:a16="http://schemas.microsoft.com/office/drawing/2014/main" id="{1C052009-897C-D946-A84F-3D7F5A56C7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9133" name="Oval 941">
                  <a:extLst>
                    <a:ext uri="{FF2B5EF4-FFF2-40B4-BE49-F238E27FC236}">
                      <a16:creationId xmlns:a16="http://schemas.microsoft.com/office/drawing/2014/main" id="{C3D8573E-4784-B246-9CC1-0CB5436CE5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4" name="Oval 942">
                  <a:extLst>
                    <a:ext uri="{FF2B5EF4-FFF2-40B4-BE49-F238E27FC236}">
                      <a16:creationId xmlns:a16="http://schemas.microsoft.com/office/drawing/2014/main" id="{927691EA-6495-504C-A5C9-13671DE301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5" name="Oval 943">
                  <a:extLst>
                    <a:ext uri="{FF2B5EF4-FFF2-40B4-BE49-F238E27FC236}">
                      <a16:creationId xmlns:a16="http://schemas.microsoft.com/office/drawing/2014/main" id="{AE42B2B6-492D-7C44-B6A8-AFB04CF29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6" name="Oval 944">
                  <a:extLst>
                    <a:ext uri="{FF2B5EF4-FFF2-40B4-BE49-F238E27FC236}">
                      <a16:creationId xmlns:a16="http://schemas.microsoft.com/office/drawing/2014/main" id="{5953A8C9-C631-9D47-AC7A-357AB308F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7" name="Oval 945">
                  <a:extLst>
                    <a:ext uri="{FF2B5EF4-FFF2-40B4-BE49-F238E27FC236}">
                      <a16:creationId xmlns:a16="http://schemas.microsoft.com/office/drawing/2014/main" id="{90E4366A-0D9F-174C-BC49-3B2BEB6AE4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8" name="Oval 946">
                  <a:extLst>
                    <a:ext uri="{FF2B5EF4-FFF2-40B4-BE49-F238E27FC236}">
                      <a16:creationId xmlns:a16="http://schemas.microsoft.com/office/drawing/2014/main" id="{35E5FFBB-9B65-0A44-B815-298F76892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39" name="Oval 947">
                  <a:extLst>
                    <a:ext uri="{FF2B5EF4-FFF2-40B4-BE49-F238E27FC236}">
                      <a16:creationId xmlns:a16="http://schemas.microsoft.com/office/drawing/2014/main" id="{7737F5E6-B3CC-3046-8CE0-7DC6575C61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0" name="Oval 948">
                  <a:extLst>
                    <a:ext uri="{FF2B5EF4-FFF2-40B4-BE49-F238E27FC236}">
                      <a16:creationId xmlns:a16="http://schemas.microsoft.com/office/drawing/2014/main" id="{6C353DFE-65E5-4345-87B1-3F0FE78E5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1" name="Oval 949">
                  <a:extLst>
                    <a:ext uri="{FF2B5EF4-FFF2-40B4-BE49-F238E27FC236}">
                      <a16:creationId xmlns:a16="http://schemas.microsoft.com/office/drawing/2014/main" id="{C7FCC348-CEC2-AD46-BF14-4CE294F24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2" name="Oval 950">
                  <a:extLst>
                    <a:ext uri="{FF2B5EF4-FFF2-40B4-BE49-F238E27FC236}">
                      <a16:creationId xmlns:a16="http://schemas.microsoft.com/office/drawing/2014/main" id="{108B8B8F-D712-464D-8666-950CF5A37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3" name="Oval 951">
                  <a:extLst>
                    <a:ext uri="{FF2B5EF4-FFF2-40B4-BE49-F238E27FC236}">
                      <a16:creationId xmlns:a16="http://schemas.microsoft.com/office/drawing/2014/main" id="{BF55F4AB-FACA-6D4A-8122-B82AF562E4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4" name="Oval 952">
                  <a:extLst>
                    <a:ext uri="{FF2B5EF4-FFF2-40B4-BE49-F238E27FC236}">
                      <a16:creationId xmlns:a16="http://schemas.microsoft.com/office/drawing/2014/main" id="{570C7B53-5EA9-C24B-9E35-E939CBC1BF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5" name="Oval 953">
                  <a:extLst>
                    <a:ext uri="{FF2B5EF4-FFF2-40B4-BE49-F238E27FC236}">
                      <a16:creationId xmlns:a16="http://schemas.microsoft.com/office/drawing/2014/main" id="{3D7A6E99-397E-634C-B861-A12335CDE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6" name="Oval 954">
                  <a:extLst>
                    <a:ext uri="{FF2B5EF4-FFF2-40B4-BE49-F238E27FC236}">
                      <a16:creationId xmlns:a16="http://schemas.microsoft.com/office/drawing/2014/main" id="{971FCEF3-1E79-A244-A64B-B37EC4C953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7" name="Oval 955">
                  <a:extLst>
                    <a:ext uri="{FF2B5EF4-FFF2-40B4-BE49-F238E27FC236}">
                      <a16:creationId xmlns:a16="http://schemas.microsoft.com/office/drawing/2014/main" id="{B6514012-6EDA-5541-838C-8CC01047F8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8" name="Oval 956">
                  <a:extLst>
                    <a:ext uri="{FF2B5EF4-FFF2-40B4-BE49-F238E27FC236}">
                      <a16:creationId xmlns:a16="http://schemas.microsoft.com/office/drawing/2014/main" id="{26AD458A-CAAE-6A42-B99A-F76DBE14F5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49" name="Oval 957">
                  <a:extLst>
                    <a:ext uri="{FF2B5EF4-FFF2-40B4-BE49-F238E27FC236}">
                      <a16:creationId xmlns:a16="http://schemas.microsoft.com/office/drawing/2014/main" id="{F20D996B-EF10-7F48-B6DB-E0922C9A42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0" name="Oval 958">
                  <a:extLst>
                    <a:ext uri="{FF2B5EF4-FFF2-40B4-BE49-F238E27FC236}">
                      <a16:creationId xmlns:a16="http://schemas.microsoft.com/office/drawing/2014/main" id="{1D542A1E-7BE7-F842-855D-A56CD0CE9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1" name="Oval 959">
                  <a:extLst>
                    <a:ext uri="{FF2B5EF4-FFF2-40B4-BE49-F238E27FC236}">
                      <a16:creationId xmlns:a16="http://schemas.microsoft.com/office/drawing/2014/main" id="{C38731EF-695A-8C48-AE35-DDA152D321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2" name="Oval 960">
                  <a:extLst>
                    <a:ext uri="{FF2B5EF4-FFF2-40B4-BE49-F238E27FC236}">
                      <a16:creationId xmlns:a16="http://schemas.microsoft.com/office/drawing/2014/main" id="{B3C4CFD8-A58F-584C-B3C0-48541C451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3" name="Oval 961">
                  <a:extLst>
                    <a:ext uri="{FF2B5EF4-FFF2-40B4-BE49-F238E27FC236}">
                      <a16:creationId xmlns:a16="http://schemas.microsoft.com/office/drawing/2014/main" id="{DCBECEBD-0F01-5345-935A-898411993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175" name="Group 962">
                <a:extLst>
                  <a:ext uri="{FF2B5EF4-FFF2-40B4-BE49-F238E27FC236}">
                    <a16:creationId xmlns:a16="http://schemas.microsoft.com/office/drawing/2014/main" id="{7C4283F6-6F95-B342-8173-EDB824972E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9155" name="Oval 963">
                  <a:extLst>
                    <a:ext uri="{FF2B5EF4-FFF2-40B4-BE49-F238E27FC236}">
                      <a16:creationId xmlns:a16="http://schemas.microsoft.com/office/drawing/2014/main" id="{19CF46CA-21CE-454C-BB32-BCCDF119F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6" name="Oval 964">
                  <a:extLst>
                    <a:ext uri="{FF2B5EF4-FFF2-40B4-BE49-F238E27FC236}">
                      <a16:creationId xmlns:a16="http://schemas.microsoft.com/office/drawing/2014/main" id="{9EAD23F6-0894-064F-B6A5-BEC98C51E9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7" name="Oval 965">
                  <a:extLst>
                    <a:ext uri="{FF2B5EF4-FFF2-40B4-BE49-F238E27FC236}">
                      <a16:creationId xmlns:a16="http://schemas.microsoft.com/office/drawing/2014/main" id="{61E1D103-0654-1B49-BF8A-8153208147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8" name="Oval 966">
                  <a:extLst>
                    <a:ext uri="{FF2B5EF4-FFF2-40B4-BE49-F238E27FC236}">
                      <a16:creationId xmlns:a16="http://schemas.microsoft.com/office/drawing/2014/main" id="{DABE496B-92AB-E448-83FB-8CF600563F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59" name="Oval 967">
                  <a:extLst>
                    <a:ext uri="{FF2B5EF4-FFF2-40B4-BE49-F238E27FC236}">
                      <a16:creationId xmlns:a16="http://schemas.microsoft.com/office/drawing/2014/main" id="{8D94646C-5CD6-0846-A7AA-36D7451B68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0" name="Oval 968">
                  <a:extLst>
                    <a:ext uri="{FF2B5EF4-FFF2-40B4-BE49-F238E27FC236}">
                      <a16:creationId xmlns:a16="http://schemas.microsoft.com/office/drawing/2014/main" id="{117B8C62-A10E-1442-B29D-7FF2966E8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1" name="Oval 969">
                  <a:extLst>
                    <a:ext uri="{FF2B5EF4-FFF2-40B4-BE49-F238E27FC236}">
                      <a16:creationId xmlns:a16="http://schemas.microsoft.com/office/drawing/2014/main" id="{AFEFCC14-71D7-9149-93F7-B6218D3014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2" name="Oval 970">
                  <a:extLst>
                    <a:ext uri="{FF2B5EF4-FFF2-40B4-BE49-F238E27FC236}">
                      <a16:creationId xmlns:a16="http://schemas.microsoft.com/office/drawing/2014/main" id="{4DDC0939-A3CD-2245-8507-FB189486BA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3" name="Oval 971">
                  <a:extLst>
                    <a:ext uri="{FF2B5EF4-FFF2-40B4-BE49-F238E27FC236}">
                      <a16:creationId xmlns:a16="http://schemas.microsoft.com/office/drawing/2014/main" id="{8E49232E-9938-9F4E-AF8F-856AA1BC2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4" name="Oval 972">
                  <a:extLst>
                    <a:ext uri="{FF2B5EF4-FFF2-40B4-BE49-F238E27FC236}">
                      <a16:creationId xmlns:a16="http://schemas.microsoft.com/office/drawing/2014/main" id="{8B22BAB8-89E3-B04C-AD20-45623176CB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5" name="Oval 973">
                  <a:extLst>
                    <a:ext uri="{FF2B5EF4-FFF2-40B4-BE49-F238E27FC236}">
                      <a16:creationId xmlns:a16="http://schemas.microsoft.com/office/drawing/2014/main" id="{26503416-CED7-1048-8487-3F89BC33C7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6" name="Oval 974">
                  <a:extLst>
                    <a:ext uri="{FF2B5EF4-FFF2-40B4-BE49-F238E27FC236}">
                      <a16:creationId xmlns:a16="http://schemas.microsoft.com/office/drawing/2014/main" id="{7C280EB0-9FBB-F641-8582-7ACB9EB4AB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7" name="Oval 975">
                  <a:extLst>
                    <a:ext uri="{FF2B5EF4-FFF2-40B4-BE49-F238E27FC236}">
                      <a16:creationId xmlns:a16="http://schemas.microsoft.com/office/drawing/2014/main" id="{B041389A-C225-0749-89FA-771606C039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8" name="Oval 976">
                  <a:extLst>
                    <a:ext uri="{FF2B5EF4-FFF2-40B4-BE49-F238E27FC236}">
                      <a16:creationId xmlns:a16="http://schemas.microsoft.com/office/drawing/2014/main" id="{8506F633-D7A8-0445-8F60-898510795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69" name="Oval 977">
                  <a:extLst>
                    <a:ext uri="{FF2B5EF4-FFF2-40B4-BE49-F238E27FC236}">
                      <a16:creationId xmlns:a16="http://schemas.microsoft.com/office/drawing/2014/main" id="{BBF33ACE-C2F0-2941-B4DD-06BC8A508F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0" name="Oval 978">
                  <a:extLst>
                    <a:ext uri="{FF2B5EF4-FFF2-40B4-BE49-F238E27FC236}">
                      <a16:creationId xmlns:a16="http://schemas.microsoft.com/office/drawing/2014/main" id="{F9614A87-D1D0-C24F-A245-90ECA52DB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1" name="Oval 979">
                  <a:extLst>
                    <a:ext uri="{FF2B5EF4-FFF2-40B4-BE49-F238E27FC236}">
                      <a16:creationId xmlns:a16="http://schemas.microsoft.com/office/drawing/2014/main" id="{6D1D1A83-93A3-B648-B131-07FD9164E5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2" name="Oval 980">
                  <a:extLst>
                    <a:ext uri="{FF2B5EF4-FFF2-40B4-BE49-F238E27FC236}">
                      <a16:creationId xmlns:a16="http://schemas.microsoft.com/office/drawing/2014/main" id="{CA001B41-9FB0-E940-94C6-985B12393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3" name="Oval 981">
                  <a:extLst>
                    <a:ext uri="{FF2B5EF4-FFF2-40B4-BE49-F238E27FC236}">
                      <a16:creationId xmlns:a16="http://schemas.microsoft.com/office/drawing/2014/main" id="{EC82E902-C1A1-3C48-98C4-FA49A28D5F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4" name="Oval 982">
                  <a:extLst>
                    <a:ext uri="{FF2B5EF4-FFF2-40B4-BE49-F238E27FC236}">
                      <a16:creationId xmlns:a16="http://schemas.microsoft.com/office/drawing/2014/main" id="{054633CD-BBCC-8849-92E2-FF3C7679AC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5" name="Oval 983">
                  <a:extLst>
                    <a:ext uri="{FF2B5EF4-FFF2-40B4-BE49-F238E27FC236}">
                      <a16:creationId xmlns:a16="http://schemas.microsoft.com/office/drawing/2014/main" id="{DCBDD0E2-1B2E-7943-BCA0-214CBFA21E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76" name="Oval 984">
                  <a:extLst>
                    <a:ext uri="{FF2B5EF4-FFF2-40B4-BE49-F238E27FC236}">
                      <a16:creationId xmlns:a16="http://schemas.microsoft.com/office/drawing/2014/main" id="{3ADAF251-6792-394D-B918-4486D8595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4" name="Group 985">
              <a:extLst>
                <a:ext uri="{FF2B5EF4-FFF2-40B4-BE49-F238E27FC236}">
                  <a16:creationId xmlns:a16="http://schemas.microsoft.com/office/drawing/2014/main" id="{2364674C-4DD8-4D44-BADE-67DEA9ACFA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25" y="922"/>
              <a:ext cx="106" cy="2417"/>
              <a:chOff x="2089" y="928"/>
              <a:chExt cx="106" cy="2417"/>
            </a:xfrm>
          </p:grpSpPr>
          <p:grpSp>
            <p:nvGrpSpPr>
              <p:cNvPr id="20129" name="Group 986">
                <a:extLst>
                  <a:ext uri="{FF2B5EF4-FFF2-40B4-BE49-F238E27FC236}">
                    <a16:creationId xmlns:a16="http://schemas.microsoft.com/office/drawing/2014/main" id="{C1D3C007-8C65-3341-B194-BBF93BC1D1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9179" name="Oval 987">
                  <a:extLst>
                    <a:ext uri="{FF2B5EF4-FFF2-40B4-BE49-F238E27FC236}">
                      <a16:creationId xmlns:a16="http://schemas.microsoft.com/office/drawing/2014/main" id="{4C98C743-8145-DA4E-BF46-C2A8ECEB3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0" name="Oval 988">
                  <a:extLst>
                    <a:ext uri="{FF2B5EF4-FFF2-40B4-BE49-F238E27FC236}">
                      <a16:creationId xmlns:a16="http://schemas.microsoft.com/office/drawing/2014/main" id="{302887DC-6EAE-F044-9C26-BEAE2D2BC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1" name="Oval 989">
                  <a:extLst>
                    <a:ext uri="{FF2B5EF4-FFF2-40B4-BE49-F238E27FC236}">
                      <a16:creationId xmlns:a16="http://schemas.microsoft.com/office/drawing/2014/main" id="{D478F762-EF69-274A-8ADE-DF9E30EF59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2" name="Oval 990">
                  <a:extLst>
                    <a:ext uri="{FF2B5EF4-FFF2-40B4-BE49-F238E27FC236}">
                      <a16:creationId xmlns:a16="http://schemas.microsoft.com/office/drawing/2014/main" id="{10640B10-DADE-B54E-A086-C75675F8EE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3" name="Oval 991">
                  <a:extLst>
                    <a:ext uri="{FF2B5EF4-FFF2-40B4-BE49-F238E27FC236}">
                      <a16:creationId xmlns:a16="http://schemas.microsoft.com/office/drawing/2014/main" id="{8DE25140-0508-884D-B9D1-1D6EC637D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4" name="Oval 992">
                  <a:extLst>
                    <a:ext uri="{FF2B5EF4-FFF2-40B4-BE49-F238E27FC236}">
                      <a16:creationId xmlns:a16="http://schemas.microsoft.com/office/drawing/2014/main" id="{355929BB-42F4-9949-ABA3-AE910DAE80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5" name="Oval 993">
                  <a:extLst>
                    <a:ext uri="{FF2B5EF4-FFF2-40B4-BE49-F238E27FC236}">
                      <a16:creationId xmlns:a16="http://schemas.microsoft.com/office/drawing/2014/main" id="{48FC0C9A-F577-1E44-9260-346677E324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6" name="Oval 994">
                  <a:extLst>
                    <a:ext uri="{FF2B5EF4-FFF2-40B4-BE49-F238E27FC236}">
                      <a16:creationId xmlns:a16="http://schemas.microsoft.com/office/drawing/2014/main" id="{F6AD9FAB-396B-F442-9E84-3D61F12998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7" name="Oval 995">
                  <a:extLst>
                    <a:ext uri="{FF2B5EF4-FFF2-40B4-BE49-F238E27FC236}">
                      <a16:creationId xmlns:a16="http://schemas.microsoft.com/office/drawing/2014/main" id="{92FE2C56-6FBD-9F40-9E10-53637EDBC0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8" name="Oval 996">
                  <a:extLst>
                    <a:ext uri="{FF2B5EF4-FFF2-40B4-BE49-F238E27FC236}">
                      <a16:creationId xmlns:a16="http://schemas.microsoft.com/office/drawing/2014/main" id="{943322DB-B25F-5940-9CE0-9F75CCF9A2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89" name="Oval 997">
                  <a:extLst>
                    <a:ext uri="{FF2B5EF4-FFF2-40B4-BE49-F238E27FC236}">
                      <a16:creationId xmlns:a16="http://schemas.microsoft.com/office/drawing/2014/main" id="{57ABD14C-3647-534D-AF08-A3C07A3DD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0" name="Oval 998">
                  <a:extLst>
                    <a:ext uri="{FF2B5EF4-FFF2-40B4-BE49-F238E27FC236}">
                      <a16:creationId xmlns:a16="http://schemas.microsoft.com/office/drawing/2014/main" id="{6B082978-FFE8-9A41-B1D6-F5A6CBFA2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1" name="Oval 999">
                  <a:extLst>
                    <a:ext uri="{FF2B5EF4-FFF2-40B4-BE49-F238E27FC236}">
                      <a16:creationId xmlns:a16="http://schemas.microsoft.com/office/drawing/2014/main" id="{FAF95906-9737-524E-B774-30729299FA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2" name="Oval 1000">
                  <a:extLst>
                    <a:ext uri="{FF2B5EF4-FFF2-40B4-BE49-F238E27FC236}">
                      <a16:creationId xmlns:a16="http://schemas.microsoft.com/office/drawing/2014/main" id="{4565793C-E945-774F-A5F2-AD2AB7035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3" name="Oval 1001">
                  <a:extLst>
                    <a:ext uri="{FF2B5EF4-FFF2-40B4-BE49-F238E27FC236}">
                      <a16:creationId xmlns:a16="http://schemas.microsoft.com/office/drawing/2014/main" id="{896694FE-1912-7949-991C-6041B2FAB0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4" name="Oval 1002">
                  <a:extLst>
                    <a:ext uri="{FF2B5EF4-FFF2-40B4-BE49-F238E27FC236}">
                      <a16:creationId xmlns:a16="http://schemas.microsoft.com/office/drawing/2014/main" id="{BF616132-209E-2941-B8F0-E5BECD1451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5" name="Oval 1003">
                  <a:extLst>
                    <a:ext uri="{FF2B5EF4-FFF2-40B4-BE49-F238E27FC236}">
                      <a16:creationId xmlns:a16="http://schemas.microsoft.com/office/drawing/2014/main" id="{93D5D6DD-3543-8748-A2A6-E80D0EC5A2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6" name="Oval 1004">
                  <a:extLst>
                    <a:ext uri="{FF2B5EF4-FFF2-40B4-BE49-F238E27FC236}">
                      <a16:creationId xmlns:a16="http://schemas.microsoft.com/office/drawing/2014/main" id="{BCC30EB9-66AD-504C-B79C-061699BA1A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7" name="Oval 1005">
                  <a:extLst>
                    <a:ext uri="{FF2B5EF4-FFF2-40B4-BE49-F238E27FC236}">
                      <a16:creationId xmlns:a16="http://schemas.microsoft.com/office/drawing/2014/main" id="{BEE66C66-1127-0A49-B964-0C61E69985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8" name="Oval 1006">
                  <a:extLst>
                    <a:ext uri="{FF2B5EF4-FFF2-40B4-BE49-F238E27FC236}">
                      <a16:creationId xmlns:a16="http://schemas.microsoft.com/office/drawing/2014/main" id="{702E96F9-FB2C-8743-843B-2706834953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199" name="Oval 1007">
                  <a:extLst>
                    <a:ext uri="{FF2B5EF4-FFF2-40B4-BE49-F238E27FC236}">
                      <a16:creationId xmlns:a16="http://schemas.microsoft.com/office/drawing/2014/main" id="{E443F76C-BA6D-114C-9399-43378FB2C5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130" name="Group 1008">
                <a:extLst>
                  <a:ext uri="{FF2B5EF4-FFF2-40B4-BE49-F238E27FC236}">
                    <a16:creationId xmlns:a16="http://schemas.microsoft.com/office/drawing/2014/main" id="{61C446D2-9208-234E-9BAA-6CF4F426BC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9201" name="Oval 1009">
                  <a:extLst>
                    <a:ext uri="{FF2B5EF4-FFF2-40B4-BE49-F238E27FC236}">
                      <a16:creationId xmlns:a16="http://schemas.microsoft.com/office/drawing/2014/main" id="{FF6EE02F-0198-CE47-8E47-EE6EBE1E43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2" name="Oval 1010">
                  <a:extLst>
                    <a:ext uri="{FF2B5EF4-FFF2-40B4-BE49-F238E27FC236}">
                      <a16:creationId xmlns:a16="http://schemas.microsoft.com/office/drawing/2014/main" id="{29F929EB-5DD0-A640-A50B-7C4F547E18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3" name="Oval 1011">
                  <a:extLst>
                    <a:ext uri="{FF2B5EF4-FFF2-40B4-BE49-F238E27FC236}">
                      <a16:creationId xmlns:a16="http://schemas.microsoft.com/office/drawing/2014/main" id="{7AAE229D-7087-0145-844E-C85E42E05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4" name="Oval 1012">
                  <a:extLst>
                    <a:ext uri="{FF2B5EF4-FFF2-40B4-BE49-F238E27FC236}">
                      <a16:creationId xmlns:a16="http://schemas.microsoft.com/office/drawing/2014/main" id="{F5D8FB58-BD15-FC49-8725-9514281542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5" name="Oval 1013">
                  <a:extLst>
                    <a:ext uri="{FF2B5EF4-FFF2-40B4-BE49-F238E27FC236}">
                      <a16:creationId xmlns:a16="http://schemas.microsoft.com/office/drawing/2014/main" id="{5853089A-4D8A-4A46-8962-BEDA7E533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6" name="Oval 1014">
                  <a:extLst>
                    <a:ext uri="{FF2B5EF4-FFF2-40B4-BE49-F238E27FC236}">
                      <a16:creationId xmlns:a16="http://schemas.microsoft.com/office/drawing/2014/main" id="{7DAA05DE-F398-B149-B2AC-A162A684B3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7" name="Oval 1015">
                  <a:extLst>
                    <a:ext uri="{FF2B5EF4-FFF2-40B4-BE49-F238E27FC236}">
                      <a16:creationId xmlns:a16="http://schemas.microsoft.com/office/drawing/2014/main" id="{33087033-95F3-C641-842C-C9AFF9EA7B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8" name="Oval 1016">
                  <a:extLst>
                    <a:ext uri="{FF2B5EF4-FFF2-40B4-BE49-F238E27FC236}">
                      <a16:creationId xmlns:a16="http://schemas.microsoft.com/office/drawing/2014/main" id="{1F2693A4-A767-134A-992E-BB83197615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09" name="Oval 1017">
                  <a:extLst>
                    <a:ext uri="{FF2B5EF4-FFF2-40B4-BE49-F238E27FC236}">
                      <a16:creationId xmlns:a16="http://schemas.microsoft.com/office/drawing/2014/main" id="{B3568075-0C89-194D-82F2-7729F0B1F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0" name="Oval 1018">
                  <a:extLst>
                    <a:ext uri="{FF2B5EF4-FFF2-40B4-BE49-F238E27FC236}">
                      <a16:creationId xmlns:a16="http://schemas.microsoft.com/office/drawing/2014/main" id="{8F2A77AF-BDBC-9C49-A55F-ED44DBC861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1" name="Oval 1019">
                  <a:extLst>
                    <a:ext uri="{FF2B5EF4-FFF2-40B4-BE49-F238E27FC236}">
                      <a16:creationId xmlns:a16="http://schemas.microsoft.com/office/drawing/2014/main" id="{15DE9146-91B9-5C4C-98E2-51763D0A75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2" name="Oval 1020">
                  <a:extLst>
                    <a:ext uri="{FF2B5EF4-FFF2-40B4-BE49-F238E27FC236}">
                      <a16:creationId xmlns:a16="http://schemas.microsoft.com/office/drawing/2014/main" id="{E453914A-B12E-E14B-9C7B-FAAF6550EB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3" name="Oval 1021">
                  <a:extLst>
                    <a:ext uri="{FF2B5EF4-FFF2-40B4-BE49-F238E27FC236}">
                      <a16:creationId xmlns:a16="http://schemas.microsoft.com/office/drawing/2014/main" id="{D6D84D9F-48D2-334F-B5F2-5BFC28CD08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4" name="Oval 1022">
                  <a:extLst>
                    <a:ext uri="{FF2B5EF4-FFF2-40B4-BE49-F238E27FC236}">
                      <a16:creationId xmlns:a16="http://schemas.microsoft.com/office/drawing/2014/main" id="{6FBCB623-6AD7-204D-81F3-4EFBEF392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9215" name="Oval 1023">
                  <a:extLst>
                    <a:ext uri="{FF2B5EF4-FFF2-40B4-BE49-F238E27FC236}">
                      <a16:creationId xmlns:a16="http://schemas.microsoft.com/office/drawing/2014/main" id="{5970F32C-8024-0540-9E0C-FC3DB7BDF8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0" name="Oval 0">
                  <a:extLst>
                    <a:ext uri="{FF2B5EF4-FFF2-40B4-BE49-F238E27FC236}">
                      <a16:creationId xmlns:a16="http://schemas.microsoft.com/office/drawing/2014/main" id="{947F2413-FFF1-084A-BCD3-44C2606E7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1" name="Oval 1">
                  <a:extLst>
                    <a:ext uri="{FF2B5EF4-FFF2-40B4-BE49-F238E27FC236}">
                      <a16:creationId xmlns:a16="http://schemas.microsoft.com/office/drawing/2014/main" id="{12A5F732-7790-114B-9E1D-22A1B94165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2" name="Oval 2">
                  <a:extLst>
                    <a:ext uri="{FF2B5EF4-FFF2-40B4-BE49-F238E27FC236}">
                      <a16:creationId xmlns:a16="http://schemas.microsoft.com/office/drawing/2014/main" id="{4E8130B7-CCA6-6246-9D69-5C81B7B9EC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3" name="Oval 3">
                  <a:extLst>
                    <a:ext uri="{FF2B5EF4-FFF2-40B4-BE49-F238E27FC236}">
                      <a16:creationId xmlns:a16="http://schemas.microsoft.com/office/drawing/2014/main" id="{F03BA33C-AFF5-7440-91E5-E6B62DF562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4" name="Oval 4">
                  <a:extLst>
                    <a:ext uri="{FF2B5EF4-FFF2-40B4-BE49-F238E27FC236}">
                      <a16:creationId xmlns:a16="http://schemas.microsoft.com/office/drawing/2014/main" id="{8819215D-A02A-9749-8D3C-35581B7567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5" name="Oval 5">
                  <a:extLst>
                    <a:ext uri="{FF2B5EF4-FFF2-40B4-BE49-F238E27FC236}">
                      <a16:creationId xmlns:a16="http://schemas.microsoft.com/office/drawing/2014/main" id="{32964519-116C-244D-BA4E-61A84B1065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46" name="Oval 6">
                  <a:extLst>
                    <a:ext uri="{FF2B5EF4-FFF2-40B4-BE49-F238E27FC236}">
                      <a16:creationId xmlns:a16="http://schemas.microsoft.com/office/drawing/2014/main" id="{D9BF692A-7BBC-2942-A861-8EC6F33EC9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5" name="Group 7">
              <a:extLst>
                <a:ext uri="{FF2B5EF4-FFF2-40B4-BE49-F238E27FC236}">
                  <a16:creationId xmlns:a16="http://schemas.microsoft.com/office/drawing/2014/main" id="{E9AEB974-64B9-CC42-8A43-AD6863E909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7" y="922"/>
              <a:ext cx="106" cy="2417"/>
              <a:chOff x="2089" y="928"/>
              <a:chExt cx="106" cy="2417"/>
            </a:xfrm>
          </p:grpSpPr>
          <p:grpSp>
            <p:nvGrpSpPr>
              <p:cNvPr id="20084" name="Group 8">
                <a:extLst>
                  <a:ext uri="{FF2B5EF4-FFF2-40B4-BE49-F238E27FC236}">
                    <a16:creationId xmlns:a16="http://schemas.microsoft.com/office/drawing/2014/main" id="{285EE65A-6D9E-1F47-9805-F4BD1FE7B3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249" name="Oval 9">
                  <a:extLst>
                    <a:ext uri="{FF2B5EF4-FFF2-40B4-BE49-F238E27FC236}">
                      <a16:creationId xmlns:a16="http://schemas.microsoft.com/office/drawing/2014/main" id="{6024DE5F-6F23-894E-B6EA-5E16DC7FFC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0" name="Oval 10">
                  <a:extLst>
                    <a:ext uri="{FF2B5EF4-FFF2-40B4-BE49-F238E27FC236}">
                      <a16:creationId xmlns:a16="http://schemas.microsoft.com/office/drawing/2014/main" id="{E7CBB1D6-57D4-A144-AC23-A761C6636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1" name="Oval 11">
                  <a:extLst>
                    <a:ext uri="{FF2B5EF4-FFF2-40B4-BE49-F238E27FC236}">
                      <a16:creationId xmlns:a16="http://schemas.microsoft.com/office/drawing/2014/main" id="{6CA9549A-BC3F-C940-AAE1-8F2A0FDB64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2" name="Oval 12">
                  <a:extLst>
                    <a:ext uri="{FF2B5EF4-FFF2-40B4-BE49-F238E27FC236}">
                      <a16:creationId xmlns:a16="http://schemas.microsoft.com/office/drawing/2014/main" id="{B441EBA8-548F-C149-8404-2C1FF217C9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3" name="Oval 13">
                  <a:extLst>
                    <a:ext uri="{FF2B5EF4-FFF2-40B4-BE49-F238E27FC236}">
                      <a16:creationId xmlns:a16="http://schemas.microsoft.com/office/drawing/2014/main" id="{C74EC387-9C07-4048-9BE6-566BD0E849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4" name="Oval 14">
                  <a:extLst>
                    <a:ext uri="{FF2B5EF4-FFF2-40B4-BE49-F238E27FC236}">
                      <a16:creationId xmlns:a16="http://schemas.microsoft.com/office/drawing/2014/main" id="{7A3579D5-AE44-5A42-83D3-A7A56449F9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5" name="Oval 15">
                  <a:extLst>
                    <a:ext uri="{FF2B5EF4-FFF2-40B4-BE49-F238E27FC236}">
                      <a16:creationId xmlns:a16="http://schemas.microsoft.com/office/drawing/2014/main" id="{1BD1E522-2154-AB4D-83AA-F2A249EA9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6" name="Oval 16">
                  <a:extLst>
                    <a:ext uri="{FF2B5EF4-FFF2-40B4-BE49-F238E27FC236}">
                      <a16:creationId xmlns:a16="http://schemas.microsoft.com/office/drawing/2014/main" id="{277C4DA6-E6D1-EF4E-953E-59EE91439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7" name="Oval 17">
                  <a:extLst>
                    <a:ext uri="{FF2B5EF4-FFF2-40B4-BE49-F238E27FC236}">
                      <a16:creationId xmlns:a16="http://schemas.microsoft.com/office/drawing/2014/main" id="{147347CC-D48E-2646-B57C-F08A8D7270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8" name="Oval 18">
                  <a:extLst>
                    <a:ext uri="{FF2B5EF4-FFF2-40B4-BE49-F238E27FC236}">
                      <a16:creationId xmlns:a16="http://schemas.microsoft.com/office/drawing/2014/main" id="{BADA54EA-C0AF-5845-805E-19B24DF1E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59" name="Oval 19">
                  <a:extLst>
                    <a:ext uri="{FF2B5EF4-FFF2-40B4-BE49-F238E27FC236}">
                      <a16:creationId xmlns:a16="http://schemas.microsoft.com/office/drawing/2014/main" id="{7B937A06-6094-4A47-B23C-AF23A69B3B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0" name="Oval 20">
                  <a:extLst>
                    <a:ext uri="{FF2B5EF4-FFF2-40B4-BE49-F238E27FC236}">
                      <a16:creationId xmlns:a16="http://schemas.microsoft.com/office/drawing/2014/main" id="{8E06D072-341D-864D-AD6A-B50E3542A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1" name="Oval 21">
                  <a:extLst>
                    <a:ext uri="{FF2B5EF4-FFF2-40B4-BE49-F238E27FC236}">
                      <a16:creationId xmlns:a16="http://schemas.microsoft.com/office/drawing/2014/main" id="{11B2A7D7-5429-C74B-ABDC-8C18026D47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2" name="Oval 22">
                  <a:extLst>
                    <a:ext uri="{FF2B5EF4-FFF2-40B4-BE49-F238E27FC236}">
                      <a16:creationId xmlns:a16="http://schemas.microsoft.com/office/drawing/2014/main" id="{FB6E27B9-A367-F443-AD67-C262FE0393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3" name="Oval 23">
                  <a:extLst>
                    <a:ext uri="{FF2B5EF4-FFF2-40B4-BE49-F238E27FC236}">
                      <a16:creationId xmlns:a16="http://schemas.microsoft.com/office/drawing/2014/main" id="{81249147-E9A7-4846-9101-B6D8350FA9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4" name="Oval 24">
                  <a:extLst>
                    <a:ext uri="{FF2B5EF4-FFF2-40B4-BE49-F238E27FC236}">
                      <a16:creationId xmlns:a16="http://schemas.microsoft.com/office/drawing/2014/main" id="{2E2DEB6D-CE6B-BE46-88D2-C69414EA9E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5" name="Oval 25">
                  <a:extLst>
                    <a:ext uri="{FF2B5EF4-FFF2-40B4-BE49-F238E27FC236}">
                      <a16:creationId xmlns:a16="http://schemas.microsoft.com/office/drawing/2014/main" id="{B1812A9B-24F1-464F-BD70-4DCBE8067B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6" name="Oval 26">
                  <a:extLst>
                    <a:ext uri="{FF2B5EF4-FFF2-40B4-BE49-F238E27FC236}">
                      <a16:creationId xmlns:a16="http://schemas.microsoft.com/office/drawing/2014/main" id="{77D6CA5C-1329-D944-BB6B-8BD1F0B5C0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7" name="Oval 27">
                  <a:extLst>
                    <a:ext uri="{FF2B5EF4-FFF2-40B4-BE49-F238E27FC236}">
                      <a16:creationId xmlns:a16="http://schemas.microsoft.com/office/drawing/2014/main" id="{9F3FC275-74AC-8C47-9A89-8CF53F9C6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8" name="Oval 28">
                  <a:extLst>
                    <a:ext uri="{FF2B5EF4-FFF2-40B4-BE49-F238E27FC236}">
                      <a16:creationId xmlns:a16="http://schemas.microsoft.com/office/drawing/2014/main" id="{FAAA24D5-EDBB-8143-AA5F-CC96FD51A2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69" name="Oval 29">
                  <a:extLst>
                    <a:ext uri="{FF2B5EF4-FFF2-40B4-BE49-F238E27FC236}">
                      <a16:creationId xmlns:a16="http://schemas.microsoft.com/office/drawing/2014/main" id="{9C05400E-78AB-0249-986B-B7402ED3EB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085" name="Group 30">
                <a:extLst>
                  <a:ext uri="{FF2B5EF4-FFF2-40B4-BE49-F238E27FC236}">
                    <a16:creationId xmlns:a16="http://schemas.microsoft.com/office/drawing/2014/main" id="{8817E62C-8FC5-3249-BFA8-CD2F9C1654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271" name="Oval 31">
                  <a:extLst>
                    <a:ext uri="{FF2B5EF4-FFF2-40B4-BE49-F238E27FC236}">
                      <a16:creationId xmlns:a16="http://schemas.microsoft.com/office/drawing/2014/main" id="{06FD2F25-95B8-BD49-904D-E3CC6A2F9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2" name="Oval 32">
                  <a:extLst>
                    <a:ext uri="{FF2B5EF4-FFF2-40B4-BE49-F238E27FC236}">
                      <a16:creationId xmlns:a16="http://schemas.microsoft.com/office/drawing/2014/main" id="{0E610973-E398-E949-93E4-6280AE24F0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3" name="Oval 33">
                  <a:extLst>
                    <a:ext uri="{FF2B5EF4-FFF2-40B4-BE49-F238E27FC236}">
                      <a16:creationId xmlns:a16="http://schemas.microsoft.com/office/drawing/2014/main" id="{94BEBCCF-3CC8-7144-BD03-5972233FD0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4" name="Oval 34">
                  <a:extLst>
                    <a:ext uri="{FF2B5EF4-FFF2-40B4-BE49-F238E27FC236}">
                      <a16:creationId xmlns:a16="http://schemas.microsoft.com/office/drawing/2014/main" id="{BA0D6D9D-0387-3849-A40A-63B67C43E2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5" name="Oval 35">
                  <a:extLst>
                    <a:ext uri="{FF2B5EF4-FFF2-40B4-BE49-F238E27FC236}">
                      <a16:creationId xmlns:a16="http://schemas.microsoft.com/office/drawing/2014/main" id="{4D5467B3-3D9B-F848-BF70-CF8B7048C4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6" name="Oval 36">
                  <a:extLst>
                    <a:ext uri="{FF2B5EF4-FFF2-40B4-BE49-F238E27FC236}">
                      <a16:creationId xmlns:a16="http://schemas.microsoft.com/office/drawing/2014/main" id="{411362C3-7305-1B41-866E-A3585FEAFF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7" name="Oval 37">
                  <a:extLst>
                    <a:ext uri="{FF2B5EF4-FFF2-40B4-BE49-F238E27FC236}">
                      <a16:creationId xmlns:a16="http://schemas.microsoft.com/office/drawing/2014/main" id="{49314674-C68B-FC49-B697-C329858FE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8" name="Oval 38">
                  <a:extLst>
                    <a:ext uri="{FF2B5EF4-FFF2-40B4-BE49-F238E27FC236}">
                      <a16:creationId xmlns:a16="http://schemas.microsoft.com/office/drawing/2014/main" id="{3AF9C507-BFC3-404A-A80D-E21DEB4862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79" name="Oval 39">
                  <a:extLst>
                    <a:ext uri="{FF2B5EF4-FFF2-40B4-BE49-F238E27FC236}">
                      <a16:creationId xmlns:a16="http://schemas.microsoft.com/office/drawing/2014/main" id="{DD4CE836-E76F-594C-85DC-EC1E9BD11C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0" name="Oval 40">
                  <a:extLst>
                    <a:ext uri="{FF2B5EF4-FFF2-40B4-BE49-F238E27FC236}">
                      <a16:creationId xmlns:a16="http://schemas.microsoft.com/office/drawing/2014/main" id="{71639527-D676-5E49-83A9-541ABDA243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1" name="Oval 41">
                  <a:extLst>
                    <a:ext uri="{FF2B5EF4-FFF2-40B4-BE49-F238E27FC236}">
                      <a16:creationId xmlns:a16="http://schemas.microsoft.com/office/drawing/2014/main" id="{D00293E3-13AB-4D4A-801C-12E08D3804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2" name="Oval 42">
                  <a:extLst>
                    <a:ext uri="{FF2B5EF4-FFF2-40B4-BE49-F238E27FC236}">
                      <a16:creationId xmlns:a16="http://schemas.microsoft.com/office/drawing/2014/main" id="{9C28B9E3-F65A-3B40-9D7B-56956CFF92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3" name="Oval 43">
                  <a:extLst>
                    <a:ext uri="{FF2B5EF4-FFF2-40B4-BE49-F238E27FC236}">
                      <a16:creationId xmlns:a16="http://schemas.microsoft.com/office/drawing/2014/main" id="{392EB237-F950-4A4C-9AD8-785E3AE807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4" name="Oval 44">
                  <a:extLst>
                    <a:ext uri="{FF2B5EF4-FFF2-40B4-BE49-F238E27FC236}">
                      <a16:creationId xmlns:a16="http://schemas.microsoft.com/office/drawing/2014/main" id="{1BB738DB-6B11-3E47-8726-4712EA493B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5" name="Oval 45">
                  <a:extLst>
                    <a:ext uri="{FF2B5EF4-FFF2-40B4-BE49-F238E27FC236}">
                      <a16:creationId xmlns:a16="http://schemas.microsoft.com/office/drawing/2014/main" id="{6DCB5854-0E28-E24E-BAB4-88AF2244D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6" name="Oval 46">
                  <a:extLst>
                    <a:ext uri="{FF2B5EF4-FFF2-40B4-BE49-F238E27FC236}">
                      <a16:creationId xmlns:a16="http://schemas.microsoft.com/office/drawing/2014/main" id="{6170F180-A2E7-6143-8CC4-3B2A6B82E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7" name="Oval 47">
                  <a:extLst>
                    <a:ext uri="{FF2B5EF4-FFF2-40B4-BE49-F238E27FC236}">
                      <a16:creationId xmlns:a16="http://schemas.microsoft.com/office/drawing/2014/main" id="{0CE537DC-74DC-3348-BD5D-04DF9AFAB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8" name="Oval 48">
                  <a:extLst>
                    <a:ext uri="{FF2B5EF4-FFF2-40B4-BE49-F238E27FC236}">
                      <a16:creationId xmlns:a16="http://schemas.microsoft.com/office/drawing/2014/main" id="{270A5E29-D8E7-D747-90B2-64665D5346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89" name="Oval 49">
                  <a:extLst>
                    <a:ext uri="{FF2B5EF4-FFF2-40B4-BE49-F238E27FC236}">
                      <a16:creationId xmlns:a16="http://schemas.microsoft.com/office/drawing/2014/main" id="{616D9F90-9895-AB44-B132-F15B967FD5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0" name="Oval 50">
                  <a:extLst>
                    <a:ext uri="{FF2B5EF4-FFF2-40B4-BE49-F238E27FC236}">
                      <a16:creationId xmlns:a16="http://schemas.microsoft.com/office/drawing/2014/main" id="{6E558CB3-6F09-C94F-A764-D5BF15437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1" name="Oval 51">
                  <a:extLst>
                    <a:ext uri="{FF2B5EF4-FFF2-40B4-BE49-F238E27FC236}">
                      <a16:creationId xmlns:a16="http://schemas.microsoft.com/office/drawing/2014/main" id="{416B07C9-E3D8-584F-B219-0846F5A36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2" name="Oval 52">
                  <a:extLst>
                    <a:ext uri="{FF2B5EF4-FFF2-40B4-BE49-F238E27FC236}">
                      <a16:creationId xmlns:a16="http://schemas.microsoft.com/office/drawing/2014/main" id="{60B51F27-35F3-DC4E-9095-DF26C29AC4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6" name="Group 53">
              <a:extLst>
                <a:ext uri="{FF2B5EF4-FFF2-40B4-BE49-F238E27FC236}">
                  <a16:creationId xmlns:a16="http://schemas.microsoft.com/office/drawing/2014/main" id="{8643BB42-A3F7-AB4D-BA20-718DE5D10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9" y="922"/>
              <a:ext cx="106" cy="2417"/>
              <a:chOff x="2089" y="928"/>
              <a:chExt cx="106" cy="2417"/>
            </a:xfrm>
          </p:grpSpPr>
          <p:grpSp>
            <p:nvGrpSpPr>
              <p:cNvPr id="20039" name="Group 54">
                <a:extLst>
                  <a:ext uri="{FF2B5EF4-FFF2-40B4-BE49-F238E27FC236}">
                    <a16:creationId xmlns:a16="http://schemas.microsoft.com/office/drawing/2014/main" id="{5C06AF34-E261-A940-B64B-16536DECD4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295" name="Oval 55">
                  <a:extLst>
                    <a:ext uri="{FF2B5EF4-FFF2-40B4-BE49-F238E27FC236}">
                      <a16:creationId xmlns:a16="http://schemas.microsoft.com/office/drawing/2014/main" id="{70321638-8259-2A4E-B18D-FDFCD0CAAA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6" name="Oval 56">
                  <a:extLst>
                    <a:ext uri="{FF2B5EF4-FFF2-40B4-BE49-F238E27FC236}">
                      <a16:creationId xmlns:a16="http://schemas.microsoft.com/office/drawing/2014/main" id="{5A74F902-53A2-5046-96CB-4022086C3D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7" name="Oval 57">
                  <a:extLst>
                    <a:ext uri="{FF2B5EF4-FFF2-40B4-BE49-F238E27FC236}">
                      <a16:creationId xmlns:a16="http://schemas.microsoft.com/office/drawing/2014/main" id="{E2E2C383-A473-6D4E-9190-78361299CB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8" name="Oval 58">
                  <a:extLst>
                    <a:ext uri="{FF2B5EF4-FFF2-40B4-BE49-F238E27FC236}">
                      <a16:creationId xmlns:a16="http://schemas.microsoft.com/office/drawing/2014/main" id="{3AFDDD50-72F5-D042-A752-9EE822E476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299" name="Oval 59">
                  <a:extLst>
                    <a:ext uri="{FF2B5EF4-FFF2-40B4-BE49-F238E27FC236}">
                      <a16:creationId xmlns:a16="http://schemas.microsoft.com/office/drawing/2014/main" id="{D3DB4E87-B12E-134D-8BB8-D47B6D7133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0" name="Oval 60">
                  <a:extLst>
                    <a:ext uri="{FF2B5EF4-FFF2-40B4-BE49-F238E27FC236}">
                      <a16:creationId xmlns:a16="http://schemas.microsoft.com/office/drawing/2014/main" id="{BC8CF7B4-116A-F54D-8722-C05352946F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1" name="Oval 61">
                  <a:extLst>
                    <a:ext uri="{FF2B5EF4-FFF2-40B4-BE49-F238E27FC236}">
                      <a16:creationId xmlns:a16="http://schemas.microsoft.com/office/drawing/2014/main" id="{7D24459B-B92A-CE46-8730-82950F013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2" name="Oval 62">
                  <a:extLst>
                    <a:ext uri="{FF2B5EF4-FFF2-40B4-BE49-F238E27FC236}">
                      <a16:creationId xmlns:a16="http://schemas.microsoft.com/office/drawing/2014/main" id="{071ECAF7-30BA-DE4D-8771-391C840E93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3" name="Oval 63">
                  <a:extLst>
                    <a:ext uri="{FF2B5EF4-FFF2-40B4-BE49-F238E27FC236}">
                      <a16:creationId xmlns:a16="http://schemas.microsoft.com/office/drawing/2014/main" id="{BBABC891-7068-AC40-BB2D-1D26E914A8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4" name="Oval 64">
                  <a:extLst>
                    <a:ext uri="{FF2B5EF4-FFF2-40B4-BE49-F238E27FC236}">
                      <a16:creationId xmlns:a16="http://schemas.microsoft.com/office/drawing/2014/main" id="{21FE266F-7948-7641-89A8-C863E47B58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5" name="Oval 65">
                  <a:extLst>
                    <a:ext uri="{FF2B5EF4-FFF2-40B4-BE49-F238E27FC236}">
                      <a16:creationId xmlns:a16="http://schemas.microsoft.com/office/drawing/2014/main" id="{49278966-1999-A746-9C6A-ABB7E2E7EC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6" name="Oval 66">
                  <a:extLst>
                    <a:ext uri="{FF2B5EF4-FFF2-40B4-BE49-F238E27FC236}">
                      <a16:creationId xmlns:a16="http://schemas.microsoft.com/office/drawing/2014/main" id="{14E7253A-D45D-6946-AAD4-3D7E5C13CB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7" name="Oval 67">
                  <a:extLst>
                    <a:ext uri="{FF2B5EF4-FFF2-40B4-BE49-F238E27FC236}">
                      <a16:creationId xmlns:a16="http://schemas.microsoft.com/office/drawing/2014/main" id="{799D62B5-90E4-C54E-8132-23FB13D07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8" name="Oval 68">
                  <a:extLst>
                    <a:ext uri="{FF2B5EF4-FFF2-40B4-BE49-F238E27FC236}">
                      <a16:creationId xmlns:a16="http://schemas.microsoft.com/office/drawing/2014/main" id="{B0041026-B1ED-C246-A311-A76FA1007D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09" name="Oval 69">
                  <a:extLst>
                    <a:ext uri="{FF2B5EF4-FFF2-40B4-BE49-F238E27FC236}">
                      <a16:creationId xmlns:a16="http://schemas.microsoft.com/office/drawing/2014/main" id="{94415E57-8447-1340-A780-677900EEBA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0" name="Oval 70">
                  <a:extLst>
                    <a:ext uri="{FF2B5EF4-FFF2-40B4-BE49-F238E27FC236}">
                      <a16:creationId xmlns:a16="http://schemas.microsoft.com/office/drawing/2014/main" id="{96E5EB42-8631-5F41-B063-94C044A2E5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1" name="Oval 71">
                  <a:extLst>
                    <a:ext uri="{FF2B5EF4-FFF2-40B4-BE49-F238E27FC236}">
                      <a16:creationId xmlns:a16="http://schemas.microsoft.com/office/drawing/2014/main" id="{1148E999-63F0-0B4A-91CD-714F2C33EB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2" name="Oval 72">
                  <a:extLst>
                    <a:ext uri="{FF2B5EF4-FFF2-40B4-BE49-F238E27FC236}">
                      <a16:creationId xmlns:a16="http://schemas.microsoft.com/office/drawing/2014/main" id="{5FA5E7E4-6B4C-F242-85C3-CEE8751ED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3" name="Oval 73">
                  <a:extLst>
                    <a:ext uri="{FF2B5EF4-FFF2-40B4-BE49-F238E27FC236}">
                      <a16:creationId xmlns:a16="http://schemas.microsoft.com/office/drawing/2014/main" id="{A6BA65A4-4870-AE4D-A381-4C01913D24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4" name="Oval 74">
                  <a:extLst>
                    <a:ext uri="{FF2B5EF4-FFF2-40B4-BE49-F238E27FC236}">
                      <a16:creationId xmlns:a16="http://schemas.microsoft.com/office/drawing/2014/main" id="{E72D36F7-1A5D-FF40-9824-9F70DBDB3D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5" name="Oval 75">
                  <a:extLst>
                    <a:ext uri="{FF2B5EF4-FFF2-40B4-BE49-F238E27FC236}">
                      <a16:creationId xmlns:a16="http://schemas.microsoft.com/office/drawing/2014/main" id="{6B86C334-7846-A24B-A014-DAAA735743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20040" name="Group 76">
                <a:extLst>
                  <a:ext uri="{FF2B5EF4-FFF2-40B4-BE49-F238E27FC236}">
                    <a16:creationId xmlns:a16="http://schemas.microsoft.com/office/drawing/2014/main" id="{8532CDAC-808A-7943-A5E6-AD2ECC2E1D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317" name="Oval 77">
                  <a:extLst>
                    <a:ext uri="{FF2B5EF4-FFF2-40B4-BE49-F238E27FC236}">
                      <a16:creationId xmlns:a16="http://schemas.microsoft.com/office/drawing/2014/main" id="{BD91BCA6-4B2D-6244-8E3E-7EF0EC759F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8" name="Oval 78">
                  <a:extLst>
                    <a:ext uri="{FF2B5EF4-FFF2-40B4-BE49-F238E27FC236}">
                      <a16:creationId xmlns:a16="http://schemas.microsoft.com/office/drawing/2014/main" id="{C704CFE2-0C50-4947-A9DF-D3AB569327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19" name="Oval 79">
                  <a:extLst>
                    <a:ext uri="{FF2B5EF4-FFF2-40B4-BE49-F238E27FC236}">
                      <a16:creationId xmlns:a16="http://schemas.microsoft.com/office/drawing/2014/main" id="{93109540-E07F-F24C-BD4D-58FC139C58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0" name="Oval 80">
                  <a:extLst>
                    <a:ext uri="{FF2B5EF4-FFF2-40B4-BE49-F238E27FC236}">
                      <a16:creationId xmlns:a16="http://schemas.microsoft.com/office/drawing/2014/main" id="{0F053195-9697-7F4C-B111-0C391E1D3E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1" name="Oval 81">
                  <a:extLst>
                    <a:ext uri="{FF2B5EF4-FFF2-40B4-BE49-F238E27FC236}">
                      <a16:creationId xmlns:a16="http://schemas.microsoft.com/office/drawing/2014/main" id="{11E4C5E0-11F5-AA40-B9C7-EEB8DF0080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2" name="Oval 82">
                  <a:extLst>
                    <a:ext uri="{FF2B5EF4-FFF2-40B4-BE49-F238E27FC236}">
                      <a16:creationId xmlns:a16="http://schemas.microsoft.com/office/drawing/2014/main" id="{B4B4B39B-E7DF-804E-8673-1F29D8C7C0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3" name="Oval 83">
                  <a:extLst>
                    <a:ext uri="{FF2B5EF4-FFF2-40B4-BE49-F238E27FC236}">
                      <a16:creationId xmlns:a16="http://schemas.microsoft.com/office/drawing/2014/main" id="{52AD3B78-6013-5E4B-A63E-B7C6A98FAA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4" name="Oval 84">
                  <a:extLst>
                    <a:ext uri="{FF2B5EF4-FFF2-40B4-BE49-F238E27FC236}">
                      <a16:creationId xmlns:a16="http://schemas.microsoft.com/office/drawing/2014/main" id="{E3561DE4-4C2B-DE44-A39C-A25E7C1416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5" name="Oval 85">
                  <a:extLst>
                    <a:ext uri="{FF2B5EF4-FFF2-40B4-BE49-F238E27FC236}">
                      <a16:creationId xmlns:a16="http://schemas.microsoft.com/office/drawing/2014/main" id="{EA9EA0A3-799F-6744-8CA7-5A8D51E67D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6" name="Oval 86">
                  <a:extLst>
                    <a:ext uri="{FF2B5EF4-FFF2-40B4-BE49-F238E27FC236}">
                      <a16:creationId xmlns:a16="http://schemas.microsoft.com/office/drawing/2014/main" id="{1FBF81BF-4C26-6942-A4A5-9AF5D61981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7" name="Oval 87">
                  <a:extLst>
                    <a:ext uri="{FF2B5EF4-FFF2-40B4-BE49-F238E27FC236}">
                      <a16:creationId xmlns:a16="http://schemas.microsoft.com/office/drawing/2014/main" id="{8D70CC0D-21C3-1F48-B598-02BEE758E4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8" name="Oval 88">
                  <a:extLst>
                    <a:ext uri="{FF2B5EF4-FFF2-40B4-BE49-F238E27FC236}">
                      <a16:creationId xmlns:a16="http://schemas.microsoft.com/office/drawing/2014/main" id="{8964606C-5973-144C-81F2-67BF4D5A31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29" name="Oval 89">
                  <a:extLst>
                    <a:ext uri="{FF2B5EF4-FFF2-40B4-BE49-F238E27FC236}">
                      <a16:creationId xmlns:a16="http://schemas.microsoft.com/office/drawing/2014/main" id="{3433A72B-722A-F24D-89C4-DD338E1A89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0" name="Oval 90">
                  <a:extLst>
                    <a:ext uri="{FF2B5EF4-FFF2-40B4-BE49-F238E27FC236}">
                      <a16:creationId xmlns:a16="http://schemas.microsoft.com/office/drawing/2014/main" id="{360FD025-0578-E946-BAC2-1CF0DDA3F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1" name="Oval 91">
                  <a:extLst>
                    <a:ext uri="{FF2B5EF4-FFF2-40B4-BE49-F238E27FC236}">
                      <a16:creationId xmlns:a16="http://schemas.microsoft.com/office/drawing/2014/main" id="{D994BD16-D565-0140-8422-3F49530189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2" name="Oval 92">
                  <a:extLst>
                    <a:ext uri="{FF2B5EF4-FFF2-40B4-BE49-F238E27FC236}">
                      <a16:creationId xmlns:a16="http://schemas.microsoft.com/office/drawing/2014/main" id="{B3A90262-E5FC-854C-9AFD-423AE71F2C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3" name="Oval 93">
                  <a:extLst>
                    <a:ext uri="{FF2B5EF4-FFF2-40B4-BE49-F238E27FC236}">
                      <a16:creationId xmlns:a16="http://schemas.microsoft.com/office/drawing/2014/main" id="{07B71359-ECA3-AB4D-87A8-FEBC6A150B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4" name="Oval 94">
                  <a:extLst>
                    <a:ext uri="{FF2B5EF4-FFF2-40B4-BE49-F238E27FC236}">
                      <a16:creationId xmlns:a16="http://schemas.microsoft.com/office/drawing/2014/main" id="{FC5FE7EB-7689-DE4C-840D-5FE1011B63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5" name="Oval 95">
                  <a:extLst>
                    <a:ext uri="{FF2B5EF4-FFF2-40B4-BE49-F238E27FC236}">
                      <a16:creationId xmlns:a16="http://schemas.microsoft.com/office/drawing/2014/main" id="{1DDED92A-7B96-464C-9BCB-3517A3E69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6" name="Oval 96">
                  <a:extLst>
                    <a:ext uri="{FF2B5EF4-FFF2-40B4-BE49-F238E27FC236}">
                      <a16:creationId xmlns:a16="http://schemas.microsoft.com/office/drawing/2014/main" id="{228A386F-BB42-104C-A893-73FCBC569D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7" name="Oval 97">
                  <a:extLst>
                    <a:ext uri="{FF2B5EF4-FFF2-40B4-BE49-F238E27FC236}">
                      <a16:creationId xmlns:a16="http://schemas.microsoft.com/office/drawing/2014/main" id="{09133CF8-F0A9-B647-987B-0BFD6859CA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38" name="Oval 98">
                  <a:extLst>
                    <a:ext uri="{FF2B5EF4-FFF2-40B4-BE49-F238E27FC236}">
                      <a16:creationId xmlns:a16="http://schemas.microsoft.com/office/drawing/2014/main" id="{37427CB3-D13D-5744-B2B5-31230B1A0F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7" name="Group 99">
              <a:extLst>
                <a:ext uri="{FF2B5EF4-FFF2-40B4-BE49-F238E27FC236}">
                  <a16:creationId xmlns:a16="http://schemas.microsoft.com/office/drawing/2014/main" id="{6E34AB90-972C-3443-8ABE-C1CC79929F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1" y="922"/>
              <a:ext cx="106" cy="2417"/>
              <a:chOff x="2089" y="928"/>
              <a:chExt cx="106" cy="2417"/>
            </a:xfrm>
          </p:grpSpPr>
          <p:grpSp>
            <p:nvGrpSpPr>
              <p:cNvPr id="19994" name="Group 100">
                <a:extLst>
                  <a:ext uri="{FF2B5EF4-FFF2-40B4-BE49-F238E27FC236}">
                    <a16:creationId xmlns:a16="http://schemas.microsoft.com/office/drawing/2014/main" id="{88706ADC-7AA5-8D40-8D57-E30CACEE17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341" name="Oval 101">
                  <a:extLst>
                    <a:ext uri="{FF2B5EF4-FFF2-40B4-BE49-F238E27FC236}">
                      <a16:creationId xmlns:a16="http://schemas.microsoft.com/office/drawing/2014/main" id="{4A1FDE4A-77E2-6546-9919-4EDA00C5F1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2" name="Oval 102">
                  <a:extLst>
                    <a:ext uri="{FF2B5EF4-FFF2-40B4-BE49-F238E27FC236}">
                      <a16:creationId xmlns:a16="http://schemas.microsoft.com/office/drawing/2014/main" id="{C8795EB9-4FC8-A542-9996-FD91884A9A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3" name="Oval 103">
                  <a:extLst>
                    <a:ext uri="{FF2B5EF4-FFF2-40B4-BE49-F238E27FC236}">
                      <a16:creationId xmlns:a16="http://schemas.microsoft.com/office/drawing/2014/main" id="{DE9B81B2-C516-C845-BAB9-447F6FF5BD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4" name="Oval 104">
                  <a:extLst>
                    <a:ext uri="{FF2B5EF4-FFF2-40B4-BE49-F238E27FC236}">
                      <a16:creationId xmlns:a16="http://schemas.microsoft.com/office/drawing/2014/main" id="{C3D7E047-EC8F-EA4B-BFFA-05A3B73143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5" name="Oval 105">
                  <a:extLst>
                    <a:ext uri="{FF2B5EF4-FFF2-40B4-BE49-F238E27FC236}">
                      <a16:creationId xmlns:a16="http://schemas.microsoft.com/office/drawing/2014/main" id="{55737B01-0B02-C048-B9E7-A6F29565A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6" name="Oval 106">
                  <a:extLst>
                    <a:ext uri="{FF2B5EF4-FFF2-40B4-BE49-F238E27FC236}">
                      <a16:creationId xmlns:a16="http://schemas.microsoft.com/office/drawing/2014/main" id="{E5122EF9-AFCE-2B45-9CB2-017983E12F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7" name="Oval 107">
                  <a:extLst>
                    <a:ext uri="{FF2B5EF4-FFF2-40B4-BE49-F238E27FC236}">
                      <a16:creationId xmlns:a16="http://schemas.microsoft.com/office/drawing/2014/main" id="{C3CC1763-8103-C64C-B46C-00102D3905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8" name="Oval 108">
                  <a:extLst>
                    <a:ext uri="{FF2B5EF4-FFF2-40B4-BE49-F238E27FC236}">
                      <a16:creationId xmlns:a16="http://schemas.microsoft.com/office/drawing/2014/main" id="{878F1E89-F9FB-254E-B9B2-48F695D7C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49" name="Oval 109">
                  <a:extLst>
                    <a:ext uri="{FF2B5EF4-FFF2-40B4-BE49-F238E27FC236}">
                      <a16:creationId xmlns:a16="http://schemas.microsoft.com/office/drawing/2014/main" id="{29E87F6D-87CC-BA4E-B669-DD28B98439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0" name="Oval 110">
                  <a:extLst>
                    <a:ext uri="{FF2B5EF4-FFF2-40B4-BE49-F238E27FC236}">
                      <a16:creationId xmlns:a16="http://schemas.microsoft.com/office/drawing/2014/main" id="{1A65512B-331B-6845-9A68-1F04FB71E0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1" name="Oval 111">
                  <a:extLst>
                    <a:ext uri="{FF2B5EF4-FFF2-40B4-BE49-F238E27FC236}">
                      <a16:creationId xmlns:a16="http://schemas.microsoft.com/office/drawing/2014/main" id="{15A9F178-862F-F342-AC3A-439395D09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2" name="Oval 112">
                  <a:extLst>
                    <a:ext uri="{FF2B5EF4-FFF2-40B4-BE49-F238E27FC236}">
                      <a16:creationId xmlns:a16="http://schemas.microsoft.com/office/drawing/2014/main" id="{F84480CB-E4B9-7240-BE2D-E6AADA6F93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3" name="Oval 113">
                  <a:extLst>
                    <a:ext uri="{FF2B5EF4-FFF2-40B4-BE49-F238E27FC236}">
                      <a16:creationId xmlns:a16="http://schemas.microsoft.com/office/drawing/2014/main" id="{6CBAB05C-CCC4-EB43-85B2-FA3075964E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4" name="Oval 114">
                  <a:extLst>
                    <a:ext uri="{FF2B5EF4-FFF2-40B4-BE49-F238E27FC236}">
                      <a16:creationId xmlns:a16="http://schemas.microsoft.com/office/drawing/2014/main" id="{7B6C25CB-FB26-E049-8E0E-E5A51592B1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5" name="Oval 115">
                  <a:extLst>
                    <a:ext uri="{FF2B5EF4-FFF2-40B4-BE49-F238E27FC236}">
                      <a16:creationId xmlns:a16="http://schemas.microsoft.com/office/drawing/2014/main" id="{CB442AF7-F0B0-744C-8116-2C68FA3760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6" name="Oval 116">
                  <a:extLst>
                    <a:ext uri="{FF2B5EF4-FFF2-40B4-BE49-F238E27FC236}">
                      <a16:creationId xmlns:a16="http://schemas.microsoft.com/office/drawing/2014/main" id="{649C1919-90ED-874C-A5D9-5C656AD594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7" name="Oval 117">
                  <a:extLst>
                    <a:ext uri="{FF2B5EF4-FFF2-40B4-BE49-F238E27FC236}">
                      <a16:creationId xmlns:a16="http://schemas.microsoft.com/office/drawing/2014/main" id="{1D9ECF77-79FF-9E4E-B0E8-0ED11EF48A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8" name="Oval 118">
                  <a:extLst>
                    <a:ext uri="{FF2B5EF4-FFF2-40B4-BE49-F238E27FC236}">
                      <a16:creationId xmlns:a16="http://schemas.microsoft.com/office/drawing/2014/main" id="{A95E8E6D-1C22-904B-9538-DFF00A52C3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59" name="Oval 119">
                  <a:extLst>
                    <a:ext uri="{FF2B5EF4-FFF2-40B4-BE49-F238E27FC236}">
                      <a16:creationId xmlns:a16="http://schemas.microsoft.com/office/drawing/2014/main" id="{53EDAC43-18A6-A94F-9DAF-773C56A98B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0" name="Oval 120">
                  <a:extLst>
                    <a:ext uri="{FF2B5EF4-FFF2-40B4-BE49-F238E27FC236}">
                      <a16:creationId xmlns:a16="http://schemas.microsoft.com/office/drawing/2014/main" id="{B22A4731-238D-9743-99DF-E65E95359E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1" name="Oval 121">
                  <a:extLst>
                    <a:ext uri="{FF2B5EF4-FFF2-40B4-BE49-F238E27FC236}">
                      <a16:creationId xmlns:a16="http://schemas.microsoft.com/office/drawing/2014/main" id="{24338E14-A9E5-1346-A2F0-3B62BCE4C4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995" name="Group 122">
                <a:extLst>
                  <a:ext uri="{FF2B5EF4-FFF2-40B4-BE49-F238E27FC236}">
                    <a16:creationId xmlns:a16="http://schemas.microsoft.com/office/drawing/2014/main" id="{DD7E12CB-967E-EE47-A2FC-A6803560D1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363" name="Oval 123">
                  <a:extLst>
                    <a:ext uri="{FF2B5EF4-FFF2-40B4-BE49-F238E27FC236}">
                      <a16:creationId xmlns:a16="http://schemas.microsoft.com/office/drawing/2014/main" id="{4A4BE6E5-B911-5349-BEB1-0D60835E2C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4" name="Oval 124">
                  <a:extLst>
                    <a:ext uri="{FF2B5EF4-FFF2-40B4-BE49-F238E27FC236}">
                      <a16:creationId xmlns:a16="http://schemas.microsoft.com/office/drawing/2014/main" id="{049CB11E-17FC-FD4A-9CB1-F07E970A7D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5" name="Oval 125">
                  <a:extLst>
                    <a:ext uri="{FF2B5EF4-FFF2-40B4-BE49-F238E27FC236}">
                      <a16:creationId xmlns:a16="http://schemas.microsoft.com/office/drawing/2014/main" id="{4975E483-7130-D348-B19D-EC773E6685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6" name="Oval 126">
                  <a:extLst>
                    <a:ext uri="{FF2B5EF4-FFF2-40B4-BE49-F238E27FC236}">
                      <a16:creationId xmlns:a16="http://schemas.microsoft.com/office/drawing/2014/main" id="{A421501A-857A-B24C-AC28-CAAF10D068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7" name="Oval 127">
                  <a:extLst>
                    <a:ext uri="{FF2B5EF4-FFF2-40B4-BE49-F238E27FC236}">
                      <a16:creationId xmlns:a16="http://schemas.microsoft.com/office/drawing/2014/main" id="{68DBDE1A-2810-C946-9E52-9656C6B1C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8" name="Oval 128">
                  <a:extLst>
                    <a:ext uri="{FF2B5EF4-FFF2-40B4-BE49-F238E27FC236}">
                      <a16:creationId xmlns:a16="http://schemas.microsoft.com/office/drawing/2014/main" id="{4EE5FFB5-E015-7540-A687-C9FDC5FD9B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69" name="Oval 129">
                  <a:extLst>
                    <a:ext uri="{FF2B5EF4-FFF2-40B4-BE49-F238E27FC236}">
                      <a16:creationId xmlns:a16="http://schemas.microsoft.com/office/drawing/2014/main" id="{DC890EAF-764F-0E42-BA60-ACBE00EDAF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0" name="Oval 130">
                  <a:extLst>
                    <a:ext uri="{FF2B5EF4-FFF2-40B4-BE49-F238E27FC236}">
                      <a16:creationId xmlns:a16="http://schemas.microsoft.com/office/drawing/2014/main" id="{D573B534-4BFE-A74F-BBA8-F901DE134E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1" name="Oval 131">
                  <a:extLst>
                    <a:ext uri="{FF2B5EF4-FFF2-40B4-BE49-F238E27FC236}">
                      <a16:creationId xmlns:a16="http://schemas.microsoft.com/office/drawing/2014/main" id="{D1091081-F639-A947-8EB0-4F3631EEF9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2" name="Oval 132">
                  <a:extLst>
                    <a:ext uri="{FF2B5EF4-FFF2-40B4-BE49-F238E27FC236}">
                      <a16:creationId xmlns:a16="http://schemas.microsoft.com/office/drawing/2014/main" id="{962C66C8-6036-FC4A-8877-C7B1710865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3" name="Oval 133">
                  <a:extLst>
                    <a:ext uri="{FF2B5EF4-FFF2-40B4-BE49-F238E27FC236}">
                      <a16:creationId xmlns:a16="http://schemas.microsoft.com/office/drawing/2014/main" id="{A481618C-8D26-4640-B4BB-6E68465690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4" name="Oval 134">
                  <a:extLst>
                    <a:ext uri="{FF2B5EF4-FFF2-40B4-BE49-F238E27FC236}">
                      <a16:creationId xmlns:a16="http://schemas.microsoft.com/office/drawing/2014/main" id="{D490C82E-9854-D74F-AA1C-25FAC94DD5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5" name="Oval 135">
                  <a:extLst>
                    <a:ext uri="{FF2B5EF4-FFF2-40B4-BE49-F238E27FC236}">
                      <a16:creationId xmlns:a16="http://schemas.microsoft.com/office/drawing/2014/main" id="{2D9B6B99-BE46-2B48-B9DD-C816B9FAB7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6" name="Oval 136">
                  <a:extLst>
                    <a:ext uri="{FF2B5EF4-FFF2-40B4-BE49-F238E27FC236}">
                      <a16:creationId xmlns:a16="http://schemas.microsoft.com/office/drawing/2014/main" id="{D44E4BBB-0DC4-1C48-89EE-8E488015DB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7" name="Oval 137">
                  <a:extLst>
                    <a:ext uri="{FF2B5EF4-FFF2-40B4-BE49-F238E27FC236}">
                      <a16:creationId xmlns:a16="http://schemas.microsoft.com/office/drawing/2014/main" id="{46E6CDB7-70C5-7840-8E3B-899327C59C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8" name="Oval 138">
                  <a:extLst>
                    <a:ext uri="{FF2B5EF4-FFF2-40B4-BE49-F238E27FC236}">
                      <a16:creationId xmlns:a16="http://schemas.microsoft.com/office/drawing/2014/main" id="{9FEF5489-80D3-D64C-921C-42305ADDC9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79" name="Oval 139">
                  <a:extLst>
                    <a:ext uri="{FF2B5EF4-FFF2-40B4-BE49-F238E27FC236}">
                      <a16:creationId xmlns:a16="http://schemas.microsoft.com/office/drawing/2014/main" id="{7F212BED-6AD5-C44E-84DC-BC46300DE9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0" name="Oval 140">
                  <a:extLst>
                    <a:ext uri="{FF2B5EF4-FFF2-40B4-BE49-F238E27FC236}">
                      <a16:creationId xmlns:a16="http://schemas.microsoft.com/office/drawing/2014/main" id="{C6006287-BDB5-B144-B471-18119115D7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1" name="Oval 141">
                  <a:extLst>
                    <a:ext uri="{FF2B5EF4-FFF2-40B4-BE49-F238E27FC236}">
                      <a16:creationId xmlns:a16="http://schemas.microsoft.com/office/drawing/2014/main" id="{4CD342A3-01A5-EC46-ABAB-A80AB4F8FD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2" name="Oval 142">
                  <a:extLst>
                    <a:ext uri="{FF2B5EF4-FFF2-40B4-BE49-F238E27FC236}">
                      <a16:creationId xmlns:a16="http://schemas.microsoft.com/office/drawing/2014/main" id="{C774601D-05C0-3846-859D-727640B57E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3" name="Oval 143">
                  <a:extLst>
                    <a:ext uri="{FF2B5EF4-FFF2-40B4-BE49-F238E27FC236}">
                      <a16:creationId xmlns:a16="http://schemas.microsoft.com/office/drawing/2014/main" id="{31EC04E1-3B28-AB4B-8A01-09B6152F2C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4" name="Oval 144">
                  <a:extLst>
                    <a:ext uri="{FF2B5EF4-FFF2-40B4-BE49-F238E27FC236}">
                      <a16:creationId xmlns:a16="http://schemas.microsoft.com/office/drawing/2014/main" id="{E619D002-0F61-244B-8C7F-10CC141675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8" name="Group 145">
              <a:extLst>
                <a:ext uri="{FF2B5EF4-FFF2-40B4-BE49-F238E27FC236}">
                  <a16:creationId xmlns:a16="http://schemas.microsoft.com/office/drawing/2014/main" id="{54DC47F1-3AD3-C042-BFAF-CC4B324442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3" y="922"/>
              <a:ext cx="106" cy="2417"/>
              <a:chOff x="2089" y="928"/>
              <a:chExt cx="106" cy="2417"/>
            </a:xfrm>
          </p:grpSpPr>
          <p:grpSp>
            <p:nvGrpSpPr>
              <p:cNvPr id="19949" name="Group 146">
                <a:extLst>
                  <a:ext uri="{FF2B5EF4-FFF2-40B4-BE49-F238E27FC236}">
                    <a16:creationId xmlns:a16="http://schemas.microsoft.com/office/drawing/2014/main" id="{07056690-7D45-6248-9595-08ACBA4059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387" name="Oval 147">
                  <a:extLst>
                    <a:ext uri="{FF2B5EF4-FFF2-40B4-BE49-F238E27FC236}">
                      <a16:creationId xmlns:a16="http://schemas.microsoft.com/office/drawing/2014/main" id="{1C3373BD-FDE0-CE40-98FE-D804D564E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8" name="Oval 148">
                  <a:extLst>
                    <a:ext uri="{FF2B5EF4-FFF2-40B4-BE49-F238E27FC236}">
                      <a16:creationId xmlns:a16="http://schemas.microsoft.com/office/drawing/2014/main" id="{AD090B00-3339-4F49-8D67-C9EB401B8D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89" name="Oval 149">
                  <a:extLst>
                    <a:ext uri="{FF2B5EF4-FFF2-40B4-BE49-F238E27FC236}">
                      <a16:creationId xmlns:a16="http://schemas.microsoft.com/office/drawing/2014/main" id="{F4DA05AA-737C-B247-AC01-6BE16F8D8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0" name="Oval 150">
                  <a:extLst>
                    <a:ext uri="{FF2B5EF4-FFF2-40B4-BE49-F238E27FC236}">
                      <a16:creationId xmlns:a16="http://schemas.microsoft.com/office/drawing/2014/main" id="{85582154-7BC9-8543-8D01-F69CC7E2C6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1" name="Oval 151">
                  <a:extLst>
                    <a:ext uri="{FF2B5EF4-FFF2-40B4-BE49-F238E27FC236}">
                      <a16:creationId xmlns:a16="http://schemas.microsoft.com/office/drawing/2014/main" id="{9A47F186-C685-D341-A84E-C7252FB615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2" name="Oval 152">
                  <a:extLst>
                    <a:ext uri="{FF2B5EF4-FFF2-40B4-BE49-F238E27FC236}">
                      <a16:creationId xmlns:a16="http://schemas.microsoft.com/office/drawing/2014/main" id="{72991A9A-F0B1-D941-BB3B-17F94E8EC6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3" name="Oval 153">
                  <a:extLst>
                    <a:ext uri="{FF2B5EF4-FFF2-40B4-BE49-F238E27FC236}">
                      <a16:creationId xmlns:a16="http://schemas.microsoft.com/office/drawing/2014/main" id="{6DF31788-7266-A74B-B0FF-E22195191E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4" name="Oval 154">
                  <a:extLst>
                    <a:ext uri="{FF2B5EF4-FFF2-40B4-BE49-F238E27FC236}">
                      <a16:creationId xmlns:a16="http://schemas.microsoft.com/office/drawing/2014/main" id="{F6E3495C-41DE-CC41-A548-3DEABB345E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5" name="Oval 155">
                  <a:extLst>
                    <a:ext uri="{FF2B5EF4-FFF2-40B4-BE49-F238E27FC236}">
                      <a16:creationId xmlns:a16="http://schemas.microsoft.com/office/drawing/2014/main" id="{3C4738BC-544B-A849-B9B9-5A9AFB9911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6" name="Oval 156">
                  <a:extLst>
                    <a:ext uri="{FF2B5EF4-FFF2-40B4-BE49-F238E27FC236}">
                      <a16:creationId xmlns:a16="http://schemas.microsoft.com/office/drawing/2014/main" id="{A65FB3E1-EAA0-5A46-919D-196CBB227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7" name="Oval 157">
                  <a:extLst>
                    <a:ext uri="{FF2B5EF4-FFF2-40B4-BE49-F238E27FC236}">
                      <a16:creationId xmlns:a16="http://schemas.microsoft.com/office/drawing/2014/main" id="{7FC0262E-3E77-A548-8237-EE8E277449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8" name="Oval 158">
                  <a:extLst>
                    <a:ext uri="{FF2B5EF4-FFF2-40B4-BE49-F238E27FC236}">
                      <a16:creationId xmlns:a16="http://schemas.microsoft.com/office/drawing/2014/main" id="{7F0F212E-3822-5344-9D22-78B20CF6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399" name="Oval 159">
                  <a:extLst>
                    <a:ext uri="{FF2B5EF4-FFF2-40B4-BE49-F238E27FC236}">
                      <a16:creationId xmlns:a16="http://schemas.microsoft.com/office/drawing/2014/main" id="{932B799A-55CE-414E-9BDB-40C6BE609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0" name="Oval 160">
                  <a:extLst>
                    <a:ext uri="{FF2B5EF4-FFF2-40B4-BE49-F238E27FC236}">
                      <a16:creationId xmlns:a16="http://schemas.microsoft.com/office/drawing/2014/main" id="{15C0663D-D4C7-0E46-8559-12315CD729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1" name="Oval 161">
                  <a:extLst>
                    <a:ext uri="{FF2B5EF4-FFF2-40B4-BE49-F238E27FC236}">
                      <a16:creationId xmlns:a16="http://schemas.microsoft.com/office/drawing/2014/main" id="{BD3B3878-E812-A14A-9869-E67B4BCBAA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2" name="Oval 162">
                  <a:extLst>
                    <a:ext uri="{FF2B5EF4-FFF2-40B4-BE49-F238E27FC236}">
                      <a16:creationId xmlns:a16="http://schemas.microsoft.com/office/drawing/2014/main" id="{BBE15100-1A5B-CC49-AAB1-1BA03A6EFF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3" name="Oval 163">
                  <a:extLst>
                    <a:ext uri="{FF2B5EF4-FFF2-40B4-BE49-F238E27FC236}">
                      <a16:creationId xmlns:a16="http://schemas.microsoft.com/office/drawing/2014/main" id="{99F0D73E-2E8F-EF46-BB94-70F28EF363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4" name="Oval 164">
                  <a:extLst>
                    <a:ext uri="{FF2B5EF4-FFF2-40B4-BE49-F238E27FC236}">
                      <a16:creationId xmlns:a16="http://schemas.microsoft.com/office/drawing/2014/main" id="{749C22E4-EDCD-7441-81FF-BD07657E55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5" name="Oval 165">
                  <a:extLst>
                    <a:ext uri="{FF2B5EF4-FFF2-40B4-BE49-F238E27FC236}">
                      <a16:creationId xmlns:a16="http://schemas.microsoft.com/office/drawing/2014/main" id="{221F1533-B5B0-6F43-B771-BEA9D85452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6" name="Oval 166">
                  <a:extLst>
                    <a:ext uri="{FF2B5EF4-FFF2-40B4-BE49-F238E27FC236}">
                      <a16:creationId xmlns:a16="http://schemas.microsoft.com/office/drawing/2014/main" id="{7956D1CA-96BC-8F4A-B976-56C48C1F75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07" name="Oval 167">
                  <a:extLst>
                    <a:ext uri="{FF2B5EF4-FFF2-40B4-BE49-F238E27FC236}">
                      <a16:creationId xmlns:a16="http://schemas.microsoft.com/office/drawing/2014/main" id="{4393D7DB-AF1A-D244-BE84-16362CA34E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950" name="Group 168">
                <a:extLst>
                  <a:ext uri="{FF2B5EF4-FFF2-40B4-BE49-F238E27FC236}">
                    <a16:creationId xmlns:a16="http://schemas.microsoft.com/office/drawing/2014/main" id="{FA9C3657-E289-7944-819B-010DF6200D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409" name="Oval 169">
                  <a:extLst>
                    <a:ext uri="{FF2B5EF4-FFF2-40B4-BE49-F238E27FC236}">
                      <a16:creationId xmlns:a16="http://schemas.microsoft.com/office/drawing/2014/main" id="{7AEAD4AD-A23D-A146-847C-5BB67428F0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0" name="Oval 170">
                  <a:extLst>
                    <a:ext uri="{FF2B5EF4-FFF2-40B4-BE49-F238E27FC236}">
                      <a16:creationId xmlns:a16="http://schemas.microsoft.com/office/drawing/2014/main" id="{5DEDA252-C4EB-AF4C-97CF-C98D2A22B2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1" name="Oval 171">
                  <a:extLst>
                    <a:ext uri="{FF2B5EF4-FFF2-40B4-BE49-F238E27FC236}">
                      <a16:creationId xmlns:a16="http://schemas.microsoft.com/office/drawing/2014/main" id="{BD4F7071-0BD9-DD49-8708-9AD99E7BD0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2" name="Oval 172">
                  <a:extLst>
                    <a:ext uri="{FF2B5EF4-FFF2-40B4-BE49-F238E27FC236}">
                      <a16:creationId xmlns:a16="http://schemas.microsoft.com/office/drawing/2014/main" id="{B5CABD56-7D31-A746-B1A6-FE7B214451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3" name="Oval 173">
                  <a:extLst>
                    <a:ext uri="{FF2B5EF4-FFF2-40B4-BE49-F238E27FC236}">
                      <a16:creationId xmlns:a16="http://schemas.microsoft.com/office/drawing/2014/main" id="{8C86DAD5-89C5-134E-A8F2-D44765863D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4" name="Oval 174">
                  <a:extLst>
                    <a:ext uri="{FF2B5EF4-FFF2-40B4-BE49-F238E27FC236}">
                      <a16:creationId xmlns:a16="http://schemas.microsoft.com/office/drawing/2014/main" id="{75AF518C-CE3D-9D44-B625-040F3BCCE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5" name="Oval 175">
                  <a:extLst>
                    <a:ext uri="{FF2B5EF4-FFF2-40B4-BE49-F238E27FC236}">
                      <a16:creationId xmlns:a16="http://schemas.microsoft.com/office/drawing/2014/main" id="{B841041A-9BBF-CD43-91DC-66D42D7F71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6" name="Oval 176">
                  <a:extLst>
                    <a:ext uri="{FF2B5EF4-FFF2-40B4-BE49-F238E27FC236}">
                      <a16:creationId xmlns:a16="http://schemas.microsoft.com/office/drawing/2014/main" id="{C265E68A-C74B-9D40-81CC-9476CDE4BD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7" name="Oval 177">
                  <a:extLst>
                    <a:ext uri="{FF2B5EF4-FFF2-40B4-BE49-F238E27FC236}">
                      <a16:creationId xmlns:a16="http://schemas.microsoft.com/office/drawing/2014/main" id="{60E69174-78E4-1244-969E-DAA3B653C0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8" name="Oval 178">
                  <a:extLst>
                    <a:ext uri="{FF2B5EF4-FFF2-40B4-BE49-F238E27FC236}">
                      <a16:creationId xmlns:a16="http://schemas.microsoft.com/office/drawing/2014/main" id="{19A6ADFF-28B0-8D40-A12F-D9D9B12C2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19" name="Oval 179">
                  <a:extLst>
                    <a:ext uri="{FF2B5EF4-FFF2-40B4-BE49-F238E27FC236}">
                      <a16:creationId xmlns:a16="http://schemas.microsoft.com/office/drawing/2014/main" id="{2FD93168-8473-8943-8EA6-A5F026D86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0" name="Oval 180">
                  <a:extLst>
                    <a:ext uri="{FF2B5EF4-FFF2-40B4-BE49-F238E27FC236}">
                      <a16:creationId xmlns:a16="http://schemas.microsoft.com/office/drawing/2014/main" id="{93A808FB-097C-A74D-83CC-7E4CD5A0FE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1" name="Oval 181">
                  <a:extLst>
                    <a:ext uri="{FF2B5EF4-FFF2-40B4-BE49-F238E27FC236}">
                      <a16:creationId xmlns:a16="http://schemas.microsoft.com/office/drawing/2014/main" id="{8F30ADDD-00D2-834C-9AA0-324DBF70A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2" name="Oval 182">
                  <a:extLst>
                    <a:ext uri="{FF2B5EF4-FFF2-40B4-BE49-F238E27FC236}">
                      <a16:creationId xmlns:a16="http://schemas.microsoft.com/office/drawing/2014/main" id="{BCDCD882-5DBE-2142-8E39-FB28DE8ED7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3" name="Oval 183">
                  <a:extLst>
                    <a:ext uri="{FF2B5EF4-FFF2-40B4-BE49-F238E27FC236}">
                      <a16:creationId xmlns:a16="http://schemas.microsoft.com/office/drawing/2014/main" id="{15F2882D-A9E5-3A44-AFA1-DA2C217090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4" name="Oval 184">
                  <a:extLst>
                    <a:ext uri="{FF2B5EF4-FFF2-40B4-BE49-F238E27FC236}">
                      <a16:creationId xmlns:a16="http://schemas.microsoft.com/office/drawing/2014/main" id="{789F4A72-071D-1B4B-9E8E-7A758A4D98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5" name="Oval 185">
                  <a:extLst>
                    <a:ext uri="{FF2B5EF4-FFF2-40B4-BE49-F238E27FC236}">
                      <a16:creationId xmlns:a16="http://schemas.microsoft.com/office/drawing/2014/main" id="{ACD367BD-B5CA-8E4F-865F-FAFAFDADAB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6" name="Oval 186">
                  <a:extLst>
                    <a:ext uri="{FF2B5EF4-FFF2-40B4-BE49-F238E27FC236}">
                      <a16:creationId xmlns:a16="http://schemas.microsoft.com/office/drawing/2014/main" id="{FCB5E1FA-5A5C-624A-83D4-35AF2BDD80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7" name="Oval 187">
                  <a:extLst>
                    <a:ext uri="{FF2B5EF4-FFF2-40B4-BE49-F238E27FC236}">
                      <a16:creationId xmlns:a16="http://schemas.microsoft.com/office/drawing/2014/main" id="{7FF3830A-3F41-D046-8348-C28BE5E716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8" name="Oval 188">
                  <a:extLst>
                    <a:ext uri="{FF2B5EF4-FFF2-40B4-BE49-F238E27FC236}">
                      <a16:creationId xmlns:a16="http://schemas.microsoft.com/office/drawing/2014/main" id="{D630F3A5-350A-FE4F-97A2-B9905B4C0E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29" name="Oval 189">
                  <a:extLst>
                    <a:ext uri="{FF2B5EF4-FFF2-40B4-BE49-F238E27FC236}">
                      <a16:creationId xmlns:a16="http://schemas.microsoft.com/office/drawing/2014/main" id="{DAF21160-8C10-8946-AD62-E74DB511CB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0" name="Oval 190">
                  <a:extLst>
                    <a:ext uri="{FF2B5EF4-FFF2-40B4-BE49-F238E27FC236}">
                      <a16:creationId xmlns:a16="http://schemas.microsoft.com/office/drawing/2014/main" id="{CC015A8D-2D41-B140-8009-1B168E7456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89" name="Group 191">
              <a:extLst>
                <a:ext uri="{FF2B5EF4-FFF2-40B4-BE49-F238E27FC236}">
                  <a16:creationId xmlns:a16="http://schemas.microsoft.com/office/drawing/2014/main" id="{1661E90F-4B7B-0B4F-8A5A-5B5E364E24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5" y="922"/>
              <a:ext cx="106" cy="2417"/>
              <a:chOff x="2089" y="928"/>
              <a:chExt cx="106" cy="2417"/>
            </a:xfrm>
          </p:grpSpPr>
          <p:grpSp>
            <p:nvGrpSpPr>
              <p:cNvPr id="19904" name="Group 192">
                <a:extLst>
                  <a:ext uri="{FF2B5EF4-FFF2-40B4-BE49-F238E27FC236}">
                    <a16:creationId xmlns:a16="http://schemas.microsoft.com/office/drawing/2014/main" id="{A8EFEA47-E557-594B-9DAF-3924DBD223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433" name="Oval 193">
                  <a:extLst>
                    <a:ext uri="{FF2B5EF4-FFF2-40B4-BE49-F238E27FC236}">
                      <a16:creationId xmlns:a16="http://schemas.microsoft.com/office/drawing/2014/main" id="{D494DDD1-319F-6C4C-A3E2-1DB79F99F3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4" name="Oval 194">
                  <a:extLst>
                    <a:ext uri="{FF2B5EF4-FFF2-40B4-BE49-F238E27FC236}">
                      <a16:creationId xmlns:a16="http://schemas.microsoft.com/office/drawing/2014/main" id="{326E829F-8108-8446-9933-9F26D80EB2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5" name="Oval 195">
                  <a:extLst>
                    <a:ext uri="{FF2B5EF4-FFF2-40B4-BE49-F238E27FC236}">
                      <a16:creationId xmlns:a16="http://schemas.microsoft.com/office/drawing/2014/main" id="{7EA5A79D-59A0-C64B-8701-025387B49B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6" name="Oval 196">
                  <a:extLst>
                    <a:ext uri="{FF2B5EF4-FFF2-40B4-BE49-F238E27FC236}">
                      <a16:creationId xmlns:a16="http://schemas.microsoft.com/office/drawing/2014/main" id="{99880E5C-8C5D-DB4D-9530-1BA61322BD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7" name="Oval 197">
                  <a:extLst>
                    <a:ext uri="{FF2B5EF4-FFF2-40B4-BE49-F238E27FC236}">
                      <a16:creationId xmlns:a16="http://schemas.microsoft.com/office/drawing/2014/main" id="{E1344482-1A8F-CF41-9AFE-A868A313B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8" name="Oval 198">
                  <a:extLst>
                    <a:ext uri="{FF2B5EF4-FFF2-40B4-BE49-F238E27FC236}">
                      <a16:creationId xmlns:a16="http://schemas.microsoft.com/office/drawing/2014/main" id="{FA6162C5-58CA-D343-AE6B-399609E77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39" name="Oval 199">
                  <a:extLst>
                    <a:ext uri="{FF2B5EF4-FFF2-40B4-BE49-F238E27FC236}">
                      <a16:creationId xmlns:a16="http://schemas.microsoft.com/office/drawing/2014/main" id="{9269D81F-A7FB-CD4B-9085-0EC8C87B9A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0" name="Oval 200">
                  <a:extLst>
                    <a:ext uri="{FF2B5EF4-FFF2-40B4-BE49-F238E27FC236}">
                      <a16:creationId xmlns:a16="http://schemas.microsoft.com/office/drawing/2014/main" id="{DDA2C8F7-59D0-0546-92FB-A578E97251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1" name="Oval 201">
                  <a:extLst>
                    <a:ext uri="{FF2B5EF4-FFF2-40B4-BE49-F238E27FC236}">
                      <a16:creationId xmlns:a16="http://schemas.microsoft.com/office/drawing/2014/main" id="{A67950CB-155B-4D45-B9A0-786812B56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2" name="Oval 202">
                  <a:extLst>
                    <a:ext uri="{FF2B5EF4-FFF2-40B4-BE49-F238E27FC236}">
                      <a16:creationId xmlns:a16="http://schemas.microsoft.com/office/drawing/2014/main" id="{9563CE80-632E-E34B-89FD-2E3956E571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3" name="Oval 203">
                  <a:extLst>
                    <a:ext uri="{FF2B5EF4-FFF2-40B4-BE49-F238E27FC236}">
                      <a16:creationId xmlns:a16="http://schemas.microsoft.com/office/drawing/2014/main" id="{29948615-386A-6647-9DFD-B617E39336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4" name="Oval 204">
                  <a:extLst>
                    <a:ext uri="{FF2B5EF4-FFF2-40B4-BE49-F238E27FC236}">
                      <a16:creationId xmlns:a16="http://schemas.microsoft.com/office/drawing/2014/main" id="{E963B415-6B44-FB41-A3D5-C4A4788332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5" name="Oval 205">
                  <a:extLst>
                    <a:ext uri="{FF2B5EF4-FFF2-40B4-BE49-F238E27FC236}">
                      <a16:creationId xmlns:a16="http://schemas.microsoft.com/office/drawing/2014/main" id="{243048E1-747E-9748-95C4-F43BA6CA8F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6" name="Oval 206">
                  <a:extLst>
                    <a:ext uri="{FF2B5EF4-FFF2-40B4-BE49-F238E27FC236}">
                      <a16:creationId xmlns:a16="http://schemas.microsoft.com/office/drawing/2014/main" id="{B1B4AE50-41D7-B34A-844A-50848841A0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7" name="Oval 207">
                  <a:extLst>
                    <a:ext uri="{FF2B5EF4-FFF2-40B4-BE49-F238E27FC236}">
                      <a16:creationId xmlns:a16="http://schemas.microsoft.com/office/drawing/2014/main" id="{CCAF1D28-A12C-1A49-9E8D-70DCE26164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8" name="Oval 208">
                  <a:extLst>
                    <a:ext uri="{FF2B5EF4-FFF2-40B4-BE49-F238E27FC236}">
                      <a16:creationId xmlns:a16="http://schemas.microsoft.com/office/drawing/2014/main" id="{48106F0F-29C0-564B-B526-1692D4B47E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49" name="Oval 209">
                  <a:extLst>
                    <a:ext uri="{FF2B5EF4-FFF2-40B4-BE49-F238E27FC236}">
                      <a16:creationId xmlns:a16="http://schemas.microsoft.com/office/drawing/2014/main" id="{743F1DD5-418F-7541-B8B8-7B802A4EB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0" name="Oval 210">
                  <a:extLst>
                    <a:ext uri="{FF2B5EF4-FFF2-40B4-BE49-F238E27FC236}">
                      <a16:creationId xmlns:a16="http://schemas.microsoft.com/office/drawing/2014/main" id="{F872C8C3-7CEB-6546-B586-8913B3DEA2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1" name="Oval 211">
                  <a:extLst>
                    <a:ext uri="{FF2B5EF4-FFF2-40B4-BE49-F238E27FC236}">
                      <a16:creationId xmlns:a16="http://schemas.microsoft.com/office/drawing/2014/main" id="{8D73A37D-74CD-4A4E-8493-DECB6BD417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2" name="Oval 212">
                  <a:extLst>
                    <a:ext uri="{FF2B5EF4-FFF2-40B4-BE49-F238E27FC236}">
                      <a16:creationId xmlns:a16="http://schemas.microsoft.com/office/drawing/2014/main" id="{CA5FC256-6C1B-514E-AB9E-E0DBEB429F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3" name="Oval 213">
                  <a:extLst>
                    <a:ext uri="{FF2B5EF4-FFF2-40B4-BE49-F238E27FC236}">
                      <a16:creationId xmlns:a16="http://schemas.microsoft.com/office/drawing/2014/main" id="{C853861D-C42B-234A-8F67-C24D960F83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905" name="Group 214">
                <a:extLst>
                  <a:ext uri="{FF2B5EF4-FFF2-40B4-BE49-F238E27FC236}">
                    <a16:creationId xmlns:a16="http://schemas.microsoft.com/office/drawing/2014/main" id="{35F2E3CA-90BB-ED43-AA0B-95AD3D6036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455" name="Oval 215">
                  <a:extLst>
                    <a:ext uri="{FF2B5EF4-FFF2-40B4-BE49-F238E27FC236}">
                      <a16:creationId xmlns:a16="http://schemas.microsoft.com/office/drawing/2014/main" id="{0CCE0C16-E65D-6A4C-A990-CE636C0482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6" name="Oval 216">
                  <a:extLst>
                    <a:ext uri="{FF2B5EF4-FFF2-40B4-BE49-F238E27FC236}">
                      <a16:creationId xmlns:a16="http://schemas.microsoft.com/office/drawing/2014/main" id="{AB70C849-4830-A148-9551-E0300406CD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7" name="Oval 217">
                  <a:extLst>
                    <a:ext uri="{FF2B5EF4-FFF2-40B4-BE49-F238E27FC236}">
                      <a16:creationId xmlns:a16="http://schemas.microsoft.com/office/drawing/2014/main" id="{B7F9A7A7-8AB6-F142-BA93-4588380974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8" name="Oval 218">
                  <a:extLst>
                    <a:ext uri="{FF2B5EF4-FFF2-40B4-BE49-F238E27FC236}">
                      <a16:creationId xmlns:a16="http://schemas.microsoft.com/office/drawing/2014/main" id="{A9B1ADFE-E0F6-A740-B9F5-9604DA1043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59" name="Oval 219">
                  <a:extLst>
                    <a:ext uri="{FF2B5EF4-FFF2-40B4-BE49-F238E27FC236}">
                      <a16:creationId xmlns:a16="http://schemas.microsoft.com/office/drawing/2014/main" id="{2BB718FE-AE97-FD40-A431-7984559A1F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0" name="Oval 220">
                  <a:extLst>
                    <a:ext uri="{FF2B5EF4-FFF2-40B4-BE49-F238E27FC236}">
                      <a16:creationId xmlns:a16="http://schemas.microsoft.com/office/drawing/2014/main" id="{D80D22E9-0B77-2E4D-8296-067DC9AA30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1" name="Oval 221">
                  <a:extLst>
                    <a:ext uri="{FF2B5EF4-FFF2-40B4-BE49-F238E27FC236}">
                      <a16:creationId xmlns:a16="http://schemas.microsoft.com/office/drawing/2014/main" id="{31F84592-E429-DE4F-B399-C9DD1DED11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2" name="Oval 222">
                  <a:extLst>
                    <a:ext uri="{FF2B5EF4-FFF2-40B4-BE49-F238E27FC236}">
                      <a16:creationId xmlns:a16="http://schemas.microsoft.com/office/drawing/2014/main" id="{CE5C3D1B-CCFC-824A-8CD0-70C882ECDD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3" name="Oval 223">
                  <a:extLst>
                    <a:ext uri="{FF2B5EF4-FFF2-40B4-BE49-F238E27FC236}">
                      <a16:creationId xmlns:a16="http://schemas.microsoft.com/office/drawing/2014/main" id="{C64FB2EA-0AD0-E74E-A710-6E4B94D15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4" name="Oval 224">
                  <a:extLst>
                    <a:ext uri="{FF2B5EF4-FFF2-40B4-BE49-F238E27FC236}">
                      <a16:creationId xmlns:a16="http://schemas.microsoft.com/office/drawing/2014/main" id="{6203984E-67EC-CA46-A2BE-BAEF5B58E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5" name="Oval 225">
                  <a:extLst>
                    <a:ext uri="{FF2B5EF4-FFF2-40B4-BE49-F238E27FC236}">
                      <a16:creationId xmlns:a16="http://schemas.microsoft.com/office/drawing/2014/main" id="{74EB5CBF-34AC-8B4F-9122-B08195C9D5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6" name="Oval 226">
                  <a:extLst>
                    <a:ext uri="{FF2B5EF4-FFF2-40B4-BE49-F238E27FC236}">
                      <a16:creationId xmlns:a16="http://schemas.microsoft.com/office/drawing/2014/main" id="{5F9C2C15-2EB8-4749-966C-AC21950837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7" name="Oval 227">
                  <a:extLst>
                    <a:ext uri="{FF2B5EF4-FFF2-40B4-BE49-F238E27FC236}">
                      <a16:creationId xmlns:a16="http://schemas.microsoft.com/office/drawing/2014/main" id="{97B6C8E6-5DF0-284F-9DA9-C0E9EFDD91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8" name="Oval 228">
                  <a:extLst>
                    <a:ext uri="{FF2B5EF4-FFF2-40B4-BE49-F238E27FC236}">
                      <a16:creationId xmlns:a16="http://schemas.microsoft.com/office/drawing/2014/main" id="{5FB20FB3-CDA1-E844-81EB-70F1BF6F35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69" name="Oval 229">
                  <a:extLst>
                    <a:ext uri="{FF2B5EF4-FFF2-40B4-BE49-F238E27FC236}">
                      <a16:creationId xmlns:a16="http://schemas.microsoft.com/office/drawing/2014/main" id="{E5783141-0173-824C-AAD8-AD639826F2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0" name="Oval 230">
                  <a:extLst>
                    <a:ext uri="{FF2B5EF4-FFF2-40B4-BE49-F238E27FC236}">
                      <a16:creationId xmlns:a16="http://schemas.microsoft.com/office/drawing/2014/main" id="{F369ADB2-F086-5440-9297-23CEA1B28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1" name="Oval 231">
                  <a:extLst>
                    <a:ext uri="{FF2B5EF4-FFF2-40B4-BE49-F238E27FC236}">
                      <a16:creationId xmlns:a16="http://schemas.microsoft.com/office/drawing/2014/main" id="{4EDC1A08-4BC5-474C-8E27-BB5F83E025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2" name="Oval 232">
                  <a:extLst>
                    <a:ext uri="{FF2B5EF4-FFF2-40B4-BE49-F238E27FC236}">
                      <a16:creationId xmlns:a16="http://schemas.microsoft.com/office/drawing/2014/main" id="{7AD430B5-91CC-5C45-88EC-0DA322C383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3" name="Oval 233">
                  <a:extLst>
                    <a:ext uri="{FF2B5EF4-FFF2-40B4-BE49-F238E27FC236}">
                      <a16:creationId xmlns:a16="http://schemas.microsoft.com/office/drawing/2014/main" id="{BAABB39F-1D87-BD49-B4A9-2F841A088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4" name="Oval 234">
                  <a:extLst>
                    <a:ext uri="{FF2B5EF4-FFF2-40B4-BE49-F238E27FC236}">
                      <a16:creationId xmlns:a16="http://schemas.microsoft.com/office/drawing/2014/main" id="{3D303190-E23E-8244-A256-A39118A5E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5" name="Oval 235">
                  <a:extLst>
                    <a:ext uri="{FF2B5EF4-FFF2-40B4-BE49-F238E27FC236}">
                      <a16:creationId xmlns:a16="http://schemas.microsoft.com/office/drawing/2014/main" id="{90ED62C4-257F-EC4E-90F5-D74E1770A0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76" name="Oval 236">
                  <a:extLst>
                    <a:ext uri="{FF2B5EF4-FFF2-40B4-BE49-F238E27FC236}">
                      <a16:creationId xmlns:a16="http://schemas.microsoft.com/office/drawing/2014/main" id="{FEA3A1A1-DC16-6445-B125-C611F96D6C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0" name="Group 237">
              <a:extLst>
                <a:ext uri="{FF2B5EF4-FFF2-40B4-BE49-F238E27FC236}">
                  <a16:creationId xmlns:a16="http://schemas.microsoft.com/office/drawing/2014/main" id="{A77FBF4A-F53D-864E-9495-66C3260D16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7" y="922"/>
              <a:ext cx="106" cy="2417"/>
              <a:chOff x="2089" y="928"/>
              <a:chExt cx="106" cy="2417"/>
            </a:xfrm>
          </p:grpSpPr>
          <p:grpSp>
            <p:nvGrpSpPr>
              <p:cNvPr id="19859" name="Group 238">
                <a:extLst>
                  <a:ext uri="{FF2B5EF4-FFF2-40B4-BE49-F238E27FC236}">
                    <a16:creationId xmlns:a16="http://schemas.microsoft.com/office/drawing/2014/main" id="{04A8D8A8-A735-0C4F-B539-1263FFE795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479" name="Oval 239">
                  <a:extLst>
                    <a:ext uri="{FF2B5EF4-FFF2-40B4-BE49-F238E27FC236}">
                      <a16:creationId xmlns:a16="http://schemas.microsoft.com/office/drawing/2014/main" id="{38FC5F24-4792-0543-A4EA-EE401C752A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0" name="Oval 240">
                  <a:extLst>
                    <a:ext uri="{FF2B5EF4-FFF2-40B4-BE49-F238E27FC236}">
                      <a16:creationId xmlns:a16="http://schemas.microsoft.com/office/drawing/2014/main" id="{7A5EF7A3-9B7E-664A-9CFD-EB4B31EE22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1" name="Oval 241">
                  <a:extLst>
                    <a:ext uri="{FF2B5EF4-FFF2-40B4-BE49-F238E27FC236}">
                      <a16:creationId xmlns:a16="http://schemas.microsoft.com/office/drawing/2014/main" id="{82C3794A-9945-594E-B6B3-55A1130BC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2" name="Oval 242">
                  <a:extLst>
                    <a:ext uri="{FF2B5EF4-FFF2-40B4-BE49-F238E27FC236}">
                      <a16:creationId xmlns:a16="http://schemas.microsoft.com/office/drawing/2014/main" id="{FCD6E91C-49DD-6344-9388-2AF5B5DFA4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3" name="Oval 243">
                  <a:extLst>
                    <a:ext uri="{FF2B5EF4-FFF2-40B4-BE49-F238E27FC236}">
                      <a16:creationId xmlns:a16="http://schemas.microsoft.com/office/drawing/2014/main" id="{9B81A86F-932C-1543-BE3F-17A62392A6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4" name="Oval 244">
                  <a:extLst>
                    <a:ext uri="{FF2B5EF4-FFF2-40B4-BE49-F238E27FC236}">
                      <a16:creationId xmlns:a16="http://schemas.microsoft.com/office/drawing/2014/main" id="{B9D5D6E0-82C0-CD48-B1AC-CBF3ED873D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5" name="Oval 245">
                  <a:extLst>
                    <a:ext uri="{FF2B5EF4-FFF2-40B4-BE49-F238E27FC236}">
                      <a16:creationId xmlns:a16="http://schemas.microsoft.com/office/drawing/2014/main" id="{4BD0CD12-142A-BF48-A228-B3179AD0D3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6" name="Oval 246">
                  <a:extLst>
                    <a:ext uri="{FF2B5EF4-FFF2-40B4-BE49-F238E27FC236}">
                      <a16:creationId xmlns:a16="http://schemas.microsoft.com/office/drawing/2014/main" id="{CBDE3BBF-BC1D-BA49-BB9E-3AFCFA9498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7" name="Oval 247">
                  <a:extLst>
                    <a:ext uri="{FF2B5EF4-FFF2-40B4-BE49-F238E27FC236}">
                      <a16:creationId xmlns:a16="http://schemas.microsoft.com/office/drawing/2014/main" id="{C9316885-7A67-D340-A292-E8F6CF77BF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8" name="Oval 248">
                  <a:extLst>
                    <a:ext uri="{FF2B5EF4-FFF2-40B4-BE49-F238E27FC236}">
                      <a16:creationId xmlns:a16="http://schemas.microsoft.com/office/drawing/2014/main" id="{EF16F405-1344-9B44-A8FC-89E0E608AE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89" name="Oval 249">
                  <a:extLst>
                    <a:ext uri="{FF2B5EF4-FFF2-40B4-BE49-F238E27FC236}">
                      <a16:creationId xmlns:a16="http://schemas.microsoft.com/office/drawing/2014/main" id="{98477AE2-698F-E945-BF96-E5B17DA9B9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0" name="Oval 250">
                  <a:extLst>
                    <a:ext uri="{FF2B5EF4-FFF2-40B4-BE49-F238E27FC236}">
                      <a16:creationId xmlns:a16="http://schemas.microsoft.com/office/drawing/2014/main" id="{D6E454DB-F35C-0144-8B1D-BDC2025CA5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1" name="Oval 251">
                  <a:extLst>
                    <a:ext uri="{FF2B5EF4-FFF2-40B4-BE49-F238E27FC236}">
                      <a16:creationId xmlns:a16="http://schemas.microsoft.com/office/drawing/2014/main" id="{E5BC9949-1FF2-AF42-96AB-3513E0E26D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2" name="Oval 252">
                  <a:extLst>
                    <a:ext uri="{FF2B5EF4-FFF2-40B4-BE49-F238E27FC236}">
                      <a16:creationId xmlns:a16="http://schemas.microsoft.com/office/drawing/2014/main" id="{C66D7DC4-8344-CD4B-B205-E231DCE819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3" name="Oval 253">
                  <a:extLst>
                    <a:ext uri="{FF2B5EF4-FFF2-40B4-BE49-F238E27FC236}">
                      <a16:creationId xmlns:a16="http://schemas.microsoft.com/office/drawing/2014/main" id="{21F52861-77DB-C348-8955-CC11F23EED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4" name="Oval 254">
                  <a:extLst>
                    <a:ext uri="{FF2B5EF4-FFF2-40B4-BE49-F238E27FC236}">
                      <a16:creationId xmlns:a16="http://schemas.microsoft.com/office/drawing/2014/main" id="{44AFEBE8-620D-AB4B-AD49-A47DCABD16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5" name="Oval 255">
                  <a:extLst>
                    <a:ext uri="{FF2B5EF4-FFF2-40B4-BE49-F238E27FC236}">
                      <a16:creationId xmlns:a16="http://schemas.microsoft.com/office/drawing/2014/main" id="{3F90E0F5-589C-2042-A62E-4819066396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6" name="Oval 256">
                  <a:extLst>
                    <a:ext uri="{FF2B5EF4-FFF2-40B4-BE49-F238E27FC236}">
                      <a16:creationId xmlns:a16="http://schemas.microsoft.com/office/drawing/2014/main" id="{7E6F51E7-B9C0-824F-81BE-6CC87DC77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7" name="Oval 257">
                  <a:extLst>
                    <a:ext uri="{FF2B5EF4-FFF2-40B4-BE49-F238E27FC236}">
                      <a16:creationId xmlns:a16="http://schemas.microsoft.com/office/drawing/2014/main" id="{26C64303-1B44-CF4B-AD7E-4F45E69CB8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8" name="Oval 258">
                  <a:extLst>
                    <a:ext uri="{FF2B5EF4-FFF2-40B4-BE49-F238E27FC236}">
                      <a16:creationId xmlns:a16="http://schemas.microsoft.com/office/drawing/2014/main" id="{2A4A5AAF-5A7F-2441-869E-850BDD90F9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499" name="Oval 259">
                  <a:extLst>
                    <a:ext uri="{FF2B5EF4-FFF2-40B4-BE49-F238E27FC236}">
                      <a16:creationId xmlns:a16="http://schemas.microsoft.com/office/drawing/2014/main" id="{0A2EA4F8-01B7-934B-9C33-9F27C5894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860" name="Group 260">
                <a:extLst>
                  <a:ext uri="{FF2B5EF4-FFF2-40B4-BE49-F238E27FC236}">
                    <a16:creationId xmlns:a16="http://schemas.microsoft.com/office/drawing/2014/main" id="{B518EFFA-DB35-E445-8312-71489DEA45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501" name="Oval 261">
                  <a:extLst>
                    <a:ext uri="{FF2B5EF4-FFF2-40B4-BE49-F238E27FC236}">
                      <a16:creationId xmlns:a16="http://schemas.microsoft.com/office/drawing/2014/main" id="{7161C03D-3853-1441-AA5A-22EB27B638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2" name="Oval 262">
                  <a:extLst>
                    <a:ext uri="{FF2B5EF4-FFF2-40B4-BE49-F238E27FC236}">
                      <a16:creationId xmlns:a16="http://schemas.microsoft.com/office/drawing/2014/main" id="{A7CE7F73-2C92-854B-9A1F-AF2A6E1BFD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3" name="Oval 263">
                  <a:extLst>
                    <a:ext uri="{FF2B5EF4-FFF2-40B4-BE49-F238E27FC236}">
                      <a16:creationId xmlns:a16="http://schemas.microsoft.com/office/drawing/2014/main" id="{59AF5743-0532-4B4C-8A11-DBE3CEB012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4" name="Oval 264">
                  <a:extLst>
                    <a:ext uri="{FF2B5EF4-FFF2-40B4-BE49-F238E27FC236}">
                      <a16:creationId xmlns:a16="http://schemas.microsoft.com/office/drawing/2014/main" id="{749861C1-CAD0-1440-BF89-CB2E8C5988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5" name="Oval 265">
                  <a:extLst>
                    <a:ext uri="{FF2B5EF4-FFF2-40B4-BE49-F238E27FC236}">
                      <a16:creationId xmlns:a16="http://schemas.microsoft.com/office/drawing/2014/main" id="{B0AA03D5-D3C3-C244-A971-53132CF58B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6" name="Oval 266">
                  <a:extLst>
                    <a:ext uri="{FF2B5EF4-FFF2-40B4-BE49-F238E27FC236}">
                      <a16:creationId xmlns:a16="http://schemas.microsoft.com/office/drawing/2014/main" id="{B13E1416-6515-DE4F-8AF6-E9A11B99C2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7" name="Oval 267">
                  <a:extLst>
                    <a:ext uri="{FF2B5EF4-FFF2-40B4-BE49-F238E27FC236}">
                      <a16:creationId xmlns:a16="http://schemas.microsoft.com/office/drawing/2014/main" id="{44D7BE1D-C39F-8D44-8A10-AE405A2AA1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8" name="Oval 268">
                  <a:extLst>
                    <a:ext uri="{FF2B5EF4-FFF2-40B4-BE49-F238E27FC236}">
                      <a16:creationId xmlns:a16="http://schemas.microsoft.com/office/drawing/2014/main" id="{ACDCA181-0353-A34B-B67A-3976EFDA09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09" name="Oval 269">
                  <a:extLst>
                    <a:ext uri="{FF2B5EF4-FFF2-40B4-BE49-F238E27FC236}">
                      <a16:creationId xmlns:a16="http://schemas.microsoft.com/office/drawing/2014/main" id="{F5C851FC-D3F4-FD4A-AA65-AD5E55A16A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0" name="Oval 270">
                  <a:extLst>
                    <a:ext uri="{FF2B5EF4-FFF2-40B4-BE49-F238E27FC236}">
                      <a16:creationId xmlns:a16="http://schemas.microsoft.com/office/drawing/2014/main" id="{AF2BBC39-984F-1A48-8080-4A05252381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1" name="Oval 271">
                  <a:extLst>
                    <a:ext uri="{FF2B5EF4-FFF2-40B4-BE49-F238E27FC236}">
                      <a16:creationId xmlns:a16="http://schemas.microsoft.com/office/drawing/2014/main" id="{EC2C7A34-9518-594F-9936-AD7CE49D47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2" name="Oval 272">
                  <a:extLst>
                    <a:ext uri="{FF2B5EF4-FFF2-40B4-BE49-F238E27FC236}">
                      <a16:creationId xmlns:a16="http://schemas.microsoft.com/office/drawing/2014/main" id="{375584C5-3BDA-7744-B539-B12C6B28D7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3" name="Oval 273">
                  <a:extLst>
                    <a:ext uri="{FF2B5EF4-FFF2-40B4-BE49-F238E27FC236}">
                      <a16:creationId xmlns:a16="http://schemas.microsoft.com/office/drawing/2014/main" id="{F2DBF765-A048-FC40-86DC-617CF630B2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4" name="Oval 274">
                  <a:extLst>
                    <a:ext uri="{FF2B5EF4-FFF2-40B4-BE49-F238E27FC236}">
                      <a16:creationId xmlns:a16="http://schemas.microsoft.com/office/drawing/2014/main" id="{639D440A-D212-4347-82E6-47E63B0689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5" name="Oval 275">
                  <a:extLst>
                    <a:ext uri="{FF2B5EF4-FFF2-40B4-BE49-F238E27FC236}">
                      <a16:creationId xmlns:a16="http://schemas.microsoft.com/office/drawing/2014/main" id="{F9140FF3-A6C9-AF4C-AE30-423F49EC68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6" name="Oval 276">
                  <a:extLst>
                    <a:ext uri="{FF2B5EF4-FFF2-40B4-BE49-F238E27FC236}">
                      <a16:creationId xmlns:a16="http://schemas.microsoft.com/office/drawing/2014/main" id="{4EC28BEB-3E12-1E48-A139-137EE0BCF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7" name="Oval 277">
                  <a:extLst>
                    <a:ext uri="{FF2B5EF4-FFF2-40B4-BE49-F238E27FC236}">
                      <a16:creationId xmlns:a16="http://schemas.microsoft.com/office/drawing/2014/main" id="{F18D614C-0FD4-E34C-9CBB-3241FC1504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8" name="Oval 278">
                  <a:extLst>
                    <a:ext uri="{FF2B5EF4-FFF2-40B4-BE49-F238E27FC236}">
                      <a16:creationId xmlns:a16="http://schemas.microsoft.com/office/drawing/2014/main" id="{929D82A2-D452-564A-A341-6719109CE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19" name="Oval 279">
                  <a:extLst>
                    <a:ext uri="{FF2B5EF4-FFF2-40B4-BE49-F238E27FC236}">
                      <a16:creationId xmlns:a16="http://schemas.microsoft.com/office/drawing/2014/main" id="{2281B6F2-AD0A-6842-8B9D-BC893DB1B5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0" name="Oval 280">
                  <a:extLst>
                    <a:ext uri="{FF2B5EF4-FFF2-40B4-BE49-F238E27FC236}">
                      <a16:creationId xmlns:a16="http://schemas.microsoft.com/office/drawing/2014/main" id="{F684C66B-770C-5440-97DC-55C69BF4A3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1" name="Oval 281">
                  <a:extLst>
                    <a:ext uri="{FF2B5EF4-FFF2-40B4-BE49-F238E27FC236}">
                      <a16:creationId xmlns:a16="http://schemas.microsoft.com/office/drawing/2014/main" id="{80712FD2-3087-244F-BEA0-7DAEF528F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2" name="Oval 282">
                  <a:extLst>
                    <a:ext uri="{FF2B5EF4-FFF2-40B4-BE49-F238E27FC236}">
                      <a16:creationId xmlns:a16="http://schemas.microsoft.com/office/drawing/2014/main" id="{B840985E-BE34-164C-A474-9D4E086D9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1" name="Group 283">
              <a:extLst>
                <a:ext uri="{FF2B5EF4-FFF2-40B4-BE49-F238E27FC236}">
                  <a16:creationId xmlns:a16="http://schemas.microsoft.com/office/drawing/2014/main" id="{FDA51C63-BEF0-2B4B-B0C6-FF05632D86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09" y="922"/>
              <a:ext cx="106" cy="2417"/>
              <a:chOff x="2089" y="928"/>
              <a:chExt cx="106" cy="2417"/>
            </a:xfrm>
          </p:grpSpPr>
          <p:grpSp>
            <p:nvGrpSpPr>
              <p:cNvPr id="19814" name="Group 284">
                <a:extLst>
                  <a:ext uri="{FF2B5EF4-FFF2-40B4-BE49-F238E27FC236}">
                    <a16:creationId xmlns:a16="http://schemas.microsoft.com/office/drawing/2014/main" id="{0C79B915-F1EE-6649-B35C-3588C34EB3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525" name="Oval 285">
                  <a:extLst>
                    <a:ext uri="{FF2B5EF4-FFF2-40B4-BE49-F238E27FC236}">
                      <a16:creationId xmlns:a16="http://schemas.microsoft.com/office/drawing/2014/main" id="{8E759038-1DC4-554A-8E5C-03256C7DE8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6" name="Oval 286">
                  <a:extLst>
                    <a:ext uri="{FF2B5EF4-FFF2-40B4-BE49-F238E27FC236}">
                      <a16:creationId xmlns:a16="http://schemas.microsoft.com/office/drawing/2014/main" id="{1946A42F-B8D0-6A4C-8703-02905BA62A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7" name="Oval 287">
                  <a:extLst>
                    <a:ext uri="{FF2B5EF4-FFF2-40B4-BE49-F238E27FC236}">
                      <a16:creationId xmlns:a16="http://schemas.microsoft.com/office/drawing/2014/main" id="{F8A6B71E-A037-9948-BEEF-17E67CBC1E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8" name="Oval 288">
                  <a:extLst>
                    <a:ext uri="{FF2B5EF4-FFF2-40B4-BE49-F238E27FC236}">
                      <a16:creationId xmlns:a16="http://schemas.microsoft.com/office/drawing/2014/main" id="{563A0B9C-BE6A-6F4C-9AC6-C8C5169AB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29" name="Oval 289">
                  <a:extLst>
                    <a:ext uri="{FF2B5EF4-FFF2-40B4-BE49-F238E27FC236}">
                      <a16:creationId xmlns:a16="http://schemas.microsoft.com/office/drawing/2014/main" id="{94D64740-4F50-0A45-9CE7-AB98AFB5AE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0" name="Oval 290">
                  <a:extLst>
                    <a:ext uri="{FF2B5EF4-FFF2-40B4-BE49-F238E27FC236}">
                      <a16:creationId xmlns:a16="http://schemas.microsoft.com/office/drawing/2014/main" id="{468785AA-1C1E-FF45-AEEF-0CCC2586A9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1" name="Oval 291">
                  <a:extLst>
                    <a:ext uri="{FF2B5EF4-FFF2-40B4-BE49-F238E27FC236}">
                      <a16:creationId xmlns:a16="http://schemas.microsoft.com/office/drawing/2014/main" id="{BC0D9D3B-1C8D-3442-80E2-39E602E670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2" name="Oval 292">
                  <a:extLst>
                    <a:ext uri="{FF2B5EF4-FFF2-40B4-BE49-F238E27FC236}">
                      <a16:creationId xmlns:a16="http://schemas.microsoft.com/office/drawing/2014/main" id="{94514AAF-F6DE-4549-A61E-D7D46984C3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3" name="Oval 293">
                  <a:extLst>
                    <a:ext uri="{FF2B5EF4-FFF2-40B4-BE49-F238E27FC236}">
                      <a16:creationId xmlns:a16="http://schemas.microsoft.com/office/drawing/2014/main" id="{438F43E3-4DEE-A84B-AF56-EBFA92EBB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4" name="Oval 294">
                  <a:extLst>
                    <a:ext uri="{FF2B5EF4-FFF2-40B4-BE49-F238E27FC236}">
                      <a16:creationId xmlns:a16="http://schemas.microsoft.com/office/drawing/2014/main" id="{F9033C6D-9B9E-EF4F-97FE-B1F425776B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5" name="Oval 295">
                  <a:extLst>
                    <a:ext uri="{FF2B5EF4-FFF2-40B4-BE49-F238E27FC236}">
                      <a16:creationId xmlns:a16="http://schemas.microsoft.com/office/drawing/2014/main" id="{E413445A-DF63-F54C-B3D6-47A761B714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6" name="Oval 296">
                  <a:extLst>
                    <a:ext uri="{FF2B5EF4-FFF2-40B4-BE49-F238E27FC236}">
                      <a16:creationId xmlns:a16="http://schemas.microsoft.com/office/drawing/2014/main" id="{08C21CD4-5602-C142-9086-73E9523B2F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7" name="Oval 297">
                  <a:extLst>
                    <a:ext uri="{FF2B5EF4-FFF2-40B4-BE49-F238E27FC236}">
                      <a16:creationId xmlns:a16="http://schemas.microsoft.com/office/drawing/2014/main" id="{2C08AF32-CD52-5547-98E9-EFE13AC11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8" name="Oval 298">
                  <a:extLst>
                    <a:ext uri="{FF2B5EF4-FFF2-40B4-BE49-F238E27FC236}">
                      <a16:creationId xmlns:a16="http://schemas.microsoft.com/office/drawing/2014/main" id="{BAD43276-294E-B443-9F61-BC238583F7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39" name="Oval 299">
                  <a:extLst>
                    <a:ext uri="{FF2B5EF4-FFF2-40B4-BE49-F238E27FC236}">
                      <a16:creationId xmlns:a16="http://schemas.microsoft.com/office/drawing/2014/main" id="{3AAF860B-AB67-2744-852F-DC7A64DBD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0" name="Oval 300">
                  <a:extLst>
                    <a:ext uri="{FF2B5EF4-FFF2-40B4-BE49-F238E27FC236}">
                      <a16:creationId xmlns:a16="http://schemas.microsoft.com/office/drawing/2014/main" id="{BFF3BA93-7514-8E45-A3DB-E6A9E47627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1" name="Oval 301">
                  <a:extLst>
                    <a:ext uri="{FF2B5EF4-FFF2-40B4-BE49-F238E27FC236}">
                      <a16:creationId xmlns:a16="http://schemas.microsoft.com/office/drawing/2014/main" id="{A899DC61-3BBB-D84B-9352-C8F3C44E00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2" name="Oval 302">
                  <a:extLst>
                    <a:ext uri="{FF2B5EF4-FFF2-40B4-BE49-F238E27FC236}">
                      <a16:creationId xmlns:a16="http://schemas.microsoft.com/office/drawing/2014/main" id="{7BA457D3-2881-8B47-82CA-FC4F3BC989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3" name="Oval 303">
                  <a:extLst>
                    <a:ext uri="{FF2B5EF4-FFF2-40B4-BE49-F238E27FC236}">
                      <a16:creationId xmlns:a16="http://schemas.microsoft.com/office/drawing/2014/main" id="{D945B2CA-00D9-3448-B37F-5D6C4B508D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4" name="Oval 304">
                  <a:extLst>
                    <a:ext uri="{FF2B5EF4-FFF2-40B4-BE49-F238E27FC236}">
                      <a16:creationId xmlns:a16="http://schemas.microsoft.com/office/drawing/2014/main" id="{10D42FF1-6E25-104E-9CEC-5C9925734F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5" name="Oval 305">
                  <a:extLst>
                    <a:ext uri="{FF2B5EF4-FFF2-40B4-BE49-F238E27FC236}">
                      <a16:creationId xmlns:a16="http://schemas.microsoft.com/office/drawing/2014/main" id="{595EC1B7-3BC5-564A-82CC-69EF8B179B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815" name="Group 306">
                <a:extLst>
                  <a:ext uri="{FF2B5EF4-FFF2-40B4-BE49-F238E27FC236}">
                    <a16:creationId xmlns:a16="http://schemas.microsoft.com/office/drawing/2014/main" id="{B0BF170D-4E46-614D-96A0-F4C9EA0EBE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547" name="Oval 307">
                  <a:extLst>
                    <a:ext uri="{FF2B5EF4-FFF2-40B4-BE49-F238E27FC236}">
                      <a16:creationId xmlns:a16="http://schemas.microsoft.com/office/drawing/2014/main" id="{F8A0E106-0183-D842-988C-1893ECACB8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8" name="Oval 308">
                  <a:extLst>
                    <a:ext uri="{FF2B5EF4-FFF2-40B4-BE49-F238E27FC236}">
                      <a16:creationId xmlns:a16="http://schemas.microsoft.com/office/drawing/2014/main" id="{0400E476-E310-3244-90F9-C256295005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49" name="Oval 309">
                  <a:extLst>
                    <a:ext uri="{FF2B5EF4-FFF2-40B4-BE49-F238E27FC236}">
                      <a16:creationId xmlns:a16="http://schemas.microsoft.com/office/drawing/2014/main" id="{08D11561-1F00-8A43-97CA-D3573C9B90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0" name="Oval 310">
                  <a:extLst>
                    <a:ext uri="{FF2B5EF4-FFF2-40B4-BE49-F238E27FC236}">
                      <a16:creationId xmlns:a16="http://schemas.microsoft.com/office/drawing/2014/main" id="{68F240B1-64A1-C34C-8E4F-F0FC7C768F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1" name="Oval 311">
                  <a:extLst>
                    <a:ext uri="{FF2B5EF4-FFF2-40B4-BE49-F238E27FC236}">
                      <a16:creationId xmlns:a16="http://schemas.microsoft.com/office/drawing/2014/main" id="{3A704B03-E87D-2743-BB63-2F678C1877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2" name="Oval 312">
                  <a:extLst>
                    <a:ext uri="{FF2B5EF4-FFF2-40B4-BE49-F238E27FC236}">
                      <a16:creationId xmlns:a16="http://schemas.microsoft.com/office/drawing/2014/main" id="{91F54250-8FB9-4D41-9DAC-CA3E232CD3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3" name="Oval 313">
                  <a:extLst>
                    <a:ext uri="{FF2B5EF4-FFF2-40B4-BE49-F238E27FC236}">
                      <a16:creationId xmlns:a16="http://schemas.microsoft.com/office/drawing/2014/main" id="{6AF25E57-A674-6342-AEA5-05E94D5D16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4" name="Oval 314">
                  <a:extLst>
                    <a:ext uri="{FF2B5EF4-FFF2-40B4-BE49-F238E27FC236}">
                      <a16:creationId xmlns:a16="http://schemas.microsoft.com/office/drawing/2014/main" id="{29538F7A-EC55-0448-9091-3A70ACDD87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5" name="Oval 315">
                  <a:extLst>
                    <a:ext uri="{FF2B5EF4-FFF2-40B4-BE49-F238E27FC236}">
                      <a16:creationId xmlns:a16="http://schemas.microsoft.com/office/drawing/2014/main" id="{81E5D2C0-D589-5A49-B83F-F6BDBF234A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6" name="Oval 316">
                  <a:extLst>
                    <a:ext uri="{FF2B5EF4-FFF2-40B4-BE49-F238E27FC236}">
                      <a16:creationId xmlns:a16="http://schemas.microsoft.com/office/drawing/2014/main" id="{93C98FD4-3935-7443-ADA2-86E6FEB5B4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7" name="Oval 317">
                  <a:extLst>
                    <a:ext uri="{FF2B5EF4-FFF2-40B4-BE49-F238E27FC236}">
                      <a16:creationId xmlns:a16="http://schemas.microsoft.com/office/drawing/2014/main" id="{532C2CC6-7A52-394D-A878-FFB192EE0D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8" name="Oval 318">
                  <a:extLst>
                    <a:ext uri="{FF2B5EF4-FFF2-40B4-BE49-F238E27FC236}">
                      <a16:creationId xmlns:a16="http://schemas.microsoft.com/office/drawing/2014/main" id="{E5B40C49-7217-3C43-96E4-43DE142246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59" name="Oval 319">
                  <a:extLst>
                    <a:ext uri="{FF2B5EF4-FFF2-40B4-BE49-F238E27FC236}">
                      <a16:creationId xmlns:a16="http://schemas.microsoft.com/office/drawing/2014/main" id="{57977F6B-13B4-AB45-A8A4-DA6A79D045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0" name="Oval 320">
                  <a:extLst>
                    <a:ext uri="{FF2B5EF4-FFF2-40B4-BE49-F238E27FC236}">
                      <a16:creationId xmlns:a16="http://schemas.microsoft.com/office/drawing/2014/main" id="{2F4F13E1-3841-BB4C-B561-5EF99DB04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1" name="Oval 321">
                  <a:extLst>
                    <a:ext uri="{FF2B5EF4-FFF2-40B4-BE49-F238E27FC236}">
                      <a16:creationId xmlns:a16="http://schemas.microsoft.com/office/drawing/2014/main" id="{472745E9-DEB5-3844-B221-495C9EA326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2" name="Oval 322">
                  <a:extLst>
                    <a:ext uri="{FF2B5EF4-FFF2-40B4-BE49-F238E27FC236}">
                      <a16:creationId xmlns:a16="http://schemas.microsoft.com/office/drawing/2014/main" id="{45C009C0-1C02-BC41-80CD-6B3FB3CC13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3" name="Oval 323">
                  <a:extLst>
                    <a:ext uri="{FF2B5EF4-FFF2-40B4-BE49-F238E27FC236}">
                      <a16:creationId xmlns:a16="http://schemas.microsoft.com/office/drawing/2014/main" id="{1E746508-0428-5241-B3EB-50DAB92A23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4" name="Oval 324">
                  <a:extLst>
                    <a:ext uri="{FF2B5EF4-FFF2-40B4-BE49-F238E27FC236}">
                      <a16:creationId xmlns:a16="http://schemas.microsoft.com/office/drawing/2014/main" id="{D9E7561C-E05D-4A42-8B51-1D1FF6A068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5" name="Oval 325">
                  <a:extLst>
                    <a:ext uri="{FF2B5EF4-FFF2-40B4-BE49-F238E27FC236}">
                      <a16:creationId xmlns:a16="http://schemas.microsoft.com/office/drawing/2014/main" id="{D5D14B87-DCBF-5843-B368-348D8CCC89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6" name="Oval 326">
                  <a:extLst>
                    <a:ext uri="{FF2B5EF4-FFF2-40B4-BE49-F238E27FC236}">
                      <a16:creationId xmlns:a16="http://schemas.microsoft.com/office/drawing/2014/main" id="{3EA95D27-AA6A-8247-878F-9C53DF0AB8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7" name="Oval 327">
                  <a:extLst>
                    <a:ext uri="{FF2B5EF4-FFF2-40B4-BE49-F238E27FC236}">
                      <a16:creationId xmlns:a16="http://schemas.microsoft.com/office/drawing/2014/main" id="{A3735C6B-8819-A644-9721-AFA36BEC0A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68" name="Oval 328">
                  <a:extLst>
                    <a:ext uri="{FF2B5EF4-FFF2-40B4-BE49-F238E27FC236}">
                      <a16:creationId xmlns:a16="http://schemas.microsoft.com/office/drawing/2014/main" id="{390F3B2F-6966-DB4F-BF62-766F44116A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2" name="Group 329">
              <a:extLst>
                <a:ext uri="{FF2B5EF4-FFF2-40B4-BE49-F238E27FC236}">
                  <a16:creationId xmlns:a16="http://schemas.microsoft.com/office/drawing/2014/main" id="{4235CB9F-9F24-7740-A855-8A76F0F7AE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1" y="922"/>
              <a:ext cx="106" cy="2417"/>
              <a:chOff x="2089" y="928"/>
              <a:chExt cx="106" cy="2417"/>
            </a:xfrm>
          </p:grpSpPr>
          <p:grpSp>
            <p:nvGrpSpPr>
              <p:cNvPr id="19769" name="Group 330">
                <a:extLst>
                  <a:ext uri="{FF2B5EF4-FFF2-40B4-BE49-F238E27FC236}">
                    <a16:creationId xmlns:a16="http://schemas.microsoft.com/office/drawing/2014/main" id="{A7F82D93-79CD-AD45-8309-E540A950D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571" name="Oval 331">
                  <a:extLst>
                    <a:ext uri="{FF2B5EF4-FFF2-40B4-BE49-F238E27FC236}">
                      <a16:creationId xmlns:a16="http://schemas.microsoft.com/office/drawing/2014/main" id="{9C133481-5438-FD4A-9E11-074C606180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2" name="Oval 332">
                  <a:extLst>
                    <a:ext uri="{FF2B5EF4-FFF2-40B4-BE49-F238E27FC236}">
                      <a16:creationId xmlns:a16="http://schemas.microsoft.com/office/drawing/2014/main" id="{E3FD5F6F-9547-6246-B014-CA2D456963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3" name="Oval 333">
                  <a:extLst>
                    <a:ext uri="{FF2B5EF4-FFF2-40B4-BE49-F238E27FC236}">
                      <a16:creationId xmlns:a16="http://schemas.microsoft.com/office/drawing/2014/main" id="{B38AB454-9301-204C-A0D8-CE4595EABC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4" name="Oval 334">
                  <a:extLst>
                    <a:ext uri="{FF2B5EF4-FFF2-40B4-BE49-F238E27FC236}">
                      <a16:creationId xmlns:a16="http://schemas.microsoft.com/office/drawing/2014/main" id="{D9F218B4-88C8-EE45-97D0-3794CAFE90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5" name="Oval 335">
                  <a:extLst>
                    <a:ext uri="{FF2B5EF4-FFF2-40B4-BE49-F238E27FC236}">
                      <a16:creationId xmlns:a16="http://schemas.microsoft.com/office/drawing/2014/main" id="{4711B60C-D815-A940-A5F4-84FEBE4B8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6" name="Oval 336">
                  <a:extLst>
                    <a:ext uri="{FF2B5EF4-FFF2-40B4-BE49-F238E27FC236}">
                      <a16:creationId xmlns:a16="http://schemas.microsoft.com/office/drawing/2014/main" id="{08387FF8-D55A-DF4F-9981-616735F5C8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7" name="Oval 337">
                  <a:extLst>
                    <a:ext uri="{FF2B5EF4-FFF2-40B4-BE49-F238E27FC236}">
                      <a16:creationId xmlns:a16="http://schemas.microsoft.com/office/drawing/2014/main" id="{35587054-9896-FC41-8EB1-EDC79866B0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8" name="Oval 338">
                  <a:extLst>
                    <a:ext uri="{FF2B5EF4-FFF2-40B4-BE49-F238E27FC236}">
                      <a16:creationId xmlns:a16="http://schemas.microsoft.com/office/drawing/2014/main" id="{D6B84625-1B26-4842-A5A9-AF1159BF1E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79" name="Oval 339">
                  <a:extLst>
                    <a:ext uri="{FF2B5EF4-FFF2-40B4-BE49-F238E27FC236}">
                      <a16:creationId xmlns:a16="http://schemas.microsoft.com/office/drawing/2014/main" id="{A76DAC9A-2B3C-8541-811F-05B2BB485C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0" name="Oval 340">
                  <a:extLst>
                    <a:ext uri="{FF2B5EF4-FFF2-40B4-BE49-F238E27FC236}">
                      <a16:creationId xmlns:a16="http://schemas.microsoft.com/office/drawing/2014/main" id="{73B72C88-87CD-3A4B-A95A-78DBE2554E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1" name="Oval 341">
                  <a:extLst>
                    <a:ext uri="{FF2B5EF4-FFF2-40B4-BE49-F238E27FC236}">
                      <a16:creationId xmlns:a16="http://schemas.microsoft.com/office/drawing/2014/main" id="{AD221744-2AB9-C146-9C05-86DEB5C456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2" name="Oval 342">
                  <a:extLst>
                    <a:ext uri="{FF2B5EF4-FFF2-40B4-BE49-F238E27FC236}">
                      <a16:creationId xmlns:a16="http://schemas.microsoft.com/office/drawing/2014/main" id="{E33D9959-B320-1D4D-A47D-A70E47003A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3" name="Oval 343">
                  <a:extLst>
                    <a:ext uri="{FF2B5EF4-FFF2-40B4-BE49-F238E27FC236}">
                      <a16:creationId xmlns:a16="http://schemas.microsoft.com/office/drawing/2014/main" id="{4367D48B-FA2B-3942-BDFE-522543C961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4" name="Oval 344">
                  <a:extLst>
                    <a:ext uri="{FF2B5EF4-FFF2-40B4-BE49-F238E27FC236}">
                      <a16:creationId xmlns:a16="http://schemas.microsoft.com/office/drawing/2014/main" id="{BF2397B3-4DD0-8741-935C-EBE251F711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5" name="Oval 345">
                  <a:extLst>
                    <a:ext uri="{FF2B5EF4-FFF2-40B4-BE49-F238E27FC236}">
                      <a16:creationId xmlns:a16="http://schemas.microsoft.com/office/drawing/2014/main" id="{A2B261A2-8F5F-7043-973F-75A7A0FFF7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6" name="Oval 346">
                  <a:extLst>
                    <a:ext uri="{FF2B5EF4-FFF2-40B4-BE49-F238E27FC236}">
                      <a16:creationId xmlns:a16="http://schemas.microsoft.com/office/drawing/2014/main" id="{08B58B4C-6A61-E145-853C-BF3962AE3B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7" name="Oval 347">
                  <a:extLst>
                    <a:ext uri="{FF2B5EF4-FFF2-40B4-BE49-F238E27FC236}">
                      <a16:creationId xmlns:a16="http://schemas.microsoft.com/office/drawing/2014/main" id="{58D1A09B-1909-2047-A0FC-B2C1A86A1F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8" name="Oval 348">
                  <a:extLst>
                    <a:ext uri="{FF2B5EF4-FFF2-40B4-BE49-F238E27FC236}">
                      <a16:creationId xmlns:a16="http://schemas.microsoft.com/office/drawing/2014/main" id="{3E0D9198-12D4-9F41-A994-33A95D864E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89" name="Oval 349">
                  <a:extLst>
                    <a:ext uri="{FF2B5EF4-FFF2-40B4-BE49-F238E27FC236}">
                      <a16:creationId xmlns:a16="http://schemas.microsoft.com/office/drawing/2014/main" id="{9E0F4D40-01B3-E14B-9ED5-C8F282D60A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0" name="Oval 350">
                  <a:extLst>
                    <a:ext uri="{FF2B5EF4-FFF2-40B4-BE49-F238E27FC236}">
                      <a16:creationId xmlns:a16="http://schemas.microsoft.com/office/drawing/2014/main" id="{E8F91AEC-4368-9044-B836-8783593A0C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1" name="Oval 351">
                  <a:extLst>
                    <a:ext uri="{FF2B5EF4-FFF2-40B4-BE49-F238E27FC236}">
                      <a16:creationId xmlns:a16="http://schemas.microsoft.com/office/drawing/2014/main" id="{54ABCBB2-CB9A-0748-AB57-42750AE388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70" name="Group 352">
                <a:extLst>
                  <a:ext uri="{FF2B5EF4-FFF2-40B4-BE49-F238E27FC236}">
                    <a16:creationId xmlns:a16="http://schemas.microsoft.com/office/drawing/2014/main" id="{EB06E1D1-019F-7F48-911D-B0C1CDC22C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593" name="Oval 353">
                  <a:extLst>
                    <a:ext uri="{FF2B5EF4-FFF2-40B4-BE49-F238E27FC236}">
                      <a16:creationId xmlns:a16="http://schemas.microsoft.com/office/drawing/2014/main" id="{CEEC3B41-A5A7-7F41-8C09-485EF9C5D4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4" name="Oval 354">
                  <a:extLst>
                    <a:ext uri="{FF2B5EF4-FFF2-40B4-BE49-F238E27FC236}">
                      <a16:creationId xmlns:a16="http://schemas.microsoft.com/office/drawing/2014/main" id="{B4C36740-E8B3-9647-9B35-C330C608FE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5" name="Oval 355">
                  <a:extLst>
                    <a:ext uri="{FF2B5EF4-FFF2-40B4-BE49-F238E27FC236}">
                      <a16:creationId xmlns:a16="http://schemas.microsoft.com/office/drawing/2014/main" id="{13C46ACA-434B-E542-B7F2-2C5E874F55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6" name="Oval 356">
                  <a:extLst>
                    <a:ext uri="{FF2B5EF4-FFF2-40B4-BE49-F238E27FC236}">
                      <a16:creationId xmlns:a16="http://schemas.microsoft.com/office/drawing/2014/main" id="{75728B6D-92D1-BA43-9835-37F573936E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7" name="Oval 357">
                  <a:extLst>
                    <a:ext uri="{FF2B5EF4-FFF2-40B4-BE49-F238E27FC236}">
                      <a16:creationId xmlns:a16="http://schemas.microsoft.com/office/drawing/2014/main" id="{D316DCAE-8FE5-AB43-8A6A-2BF2BEB3F7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8" name="Oval 358">
                  <a:extLst>
                    <a:ext uri="{FF2B5EF4-FFF2-40B4-BE49-F238E27FC236}">
                      <a16:creationId xmlns:a16="http://schemas.microsoft.com/office/drawing/2014/main" id="{CBC01BEC-8022-A643-8EFA-4F75C3FD99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599" name="Oval 359">
                  <a:extLst>
                    <a:ext uri="{FF2B5EF4-FFF2-40B4-BE49-F238E27FC236}">
                      <a16:creationId xmlns:a16="http://schemas.microsoft.com/office/drawing/2014/main" id="{D7436CE9-6CA8-9D4C-8126-FF735B71AC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0" name="Oval 360">
                  <a:extLst>
                    <a:ext uri="{FF2B5EF4-FFF2-40B4-BE49-F238E27FC236}">
                      <a16:creationId xmlns:a16="http://schemas.microsoft.com/office/drawing/2014/main" id="{9A971A2F-B671-BE4E-92FD-94BBD34D12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1" name="Oval 361">
                  <a:extLst>
                    <a:ext uri="{FF2B5EF4-FFF2-40B4-BE49-F238E27FC236}">
                      <a16:creationId xmlns:a16="http://schemas.microsoft.com/office/drawing/2014/main" id="{EEE9BC6E-90E1-CB4F-A709-57C99B336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2" name="Oval 362">
                  <a:extLst>
                    <a:ext uri="{FF2B5EF4-FFF2-40B4-BE49-F238E27FC236}">
                      <a16:creationId xmlns:a16="http://schemas.microsoft.com/office/drawing/2014/main" id="{E38CEF7E-1D10-2A49-9A9D-D1B95D3C19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3" name="Oval 363">
                  <a:extLst>
                    <a:ext uri="{FF2B5EF4-FFF2-40B4-BE49-F238E27FC236}">
                      <a16:creationId xmlns:a16="http://schemas.microsoft.com/office/drawing/2014/main" id="{C7F2735C-DD5E-F545-BF6E-E40FBD2660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4" name="Oval 364">
                  <a:extLst>
                    <a:ext uri="{FF2B5EF4-FFF2-40B4-BE49-F238E27FC236}">
                      <a16:creationId xmlns:a16="http://schemas.microsoft.com/office/drawing/2014/main" id="{6A2F3B00-7F0E-EA40-AE41-8260F24BA7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5" name="Oval 365">
                  <a:extLst>
                    <a:ext uri="{FF2B5EF4-FFF2-40B4-BE49-F238E27FC236}">
                      <a16:creationId xmlns:a16="http://schemas.microsoft.com/office/drawing/2014/main" id="{B073A3D8-14CC-C844-A737-85C4C39970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6" name="Oval 366">
                  <a:extLst>
                    <a:ext uri="{FF2B5EF4-FFF2-40B4-BE49-F238E27FC236}">
                      <a16:creationId xmlns:a16="http://schemas.microsoft.com/office/drawing/2014/main" id="{D0BD65B8-06DE-7045-A4EB-16B8E7EF39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7" name="Oval 367">
                  <a:extLst>
                    <a:ext uri="{FF2B5EF4-FFF2-40B4-BE49-F238E27FC236}">
                      <a16:creationId xmlns:a16="http://schemas.microsoft.com/office/drawing/2014/main" id="{991A42E3-4C68-C445-9402-E46D709AC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8" name="Oval 368">
                  <a:extLst>
                    <a:ext uri="{FF2B5EF4-FFF2-40B4-BE49-F238E27FC236}">
                      <a16:creationId xmlns:a16="http://schemas.microsoft.com/office/drawing/2014/main" id="{D41B31D2-591A-4445-977C-B4B48A6E7D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09" name="Oval 369">
                  <a:extLst>
                    <a:ext uri="{FF2B5EF4-FFF2-40B4-BE49-F238E27FC236}">
                      <a16:creationId xmlns:a16="http://schemas.microsoft.com/office/drawing/2014/main" id="{09D7E069-FD2F-9D4A-8E93-1C7EF14661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0" name="Oval 370">
                  <a:extLst>
                    <a:ext uri="{FF2B5EF4-FFF2-40B4-BE49-F238E27FC236}">
                      <a16:creationId xmlns:a16="http://schemas.microsoft.com/office/drawing/2014/main" id="{09893A6A-0319-1448-A675-DD321FB295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1" name="Oval 371">
                  <a:extLst>
                    <a:ext uri="{FF2B5EF4-FFF2-40B4-BE49-F238E27FC236}">
                      <a16:creationId xmlns:a16="http://schemas.microsoft.com/office/drawing/2014/main" id="{AD8778B1-50C7-514B-934E-B8B7284B25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2" name="Oval 372">
                  <a:extLst>
                    <a:ext uri="{FF2B5EF4-FFF2-40B4-BE49-F238E27FC236}">
                      <a16:creationId xmlns:a16="http://schemas.microsoft.com/office/drawing/2014/main" id="{42A72CD5-1FE4-B440-83E0-D32B6051AA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3" name="Oval 373">
                  <a:extLst>
                    <a:ext uri="{FF2B5EF4-FFF2-40B4-BE49-F238E27FC236}">
                      <a16:creationId xmlns:a16="http://schemas.microsoft.com/office/drawing/2014/main" id="{8D554F5F-5EBE-924A-BBF6-2FD5FA0721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4" name="Oval 374">
                  <a:extLst>
                    <a:ext uri="{FF2B5EF4-FFF2-40B4-BE49-F238E27FC236}">
                      <a16:creationId xmlns:a16="http://schemas.microsoft.com/office/drawing/2014/main" id="{4A2D7D6B-9AAA-E14A-82BD-77A2384544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3" name="Group 375">
              <a:extLst>
                <a:ext uri="{FF2B5EF4-FFF2-40B4-BE49-F238E27FC236}">
                  <a16:creationId xmlns:a16="http://schemas.microsoft.com/office/drawing/2014/main" id="{CFC00FE7-5A99-0E49-A9C0-46B7124068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37" y="922"/>
              <a:ext cx="106" cy="2417"/>
              <a:chOff x="2089" y="928"/>
              <a:chExt cx="106" cy="2417"/>
            </a:xfrm>
          </p:grpSpPr>
          <p:grpSp>
            <p:nvGrpSpPr>
              <p:cNvPr id="19724" name="Group 376">
                <a:extLst>
                  <a:ext uri="{FF2B5EF4-FFF2-40B4-BE49-F238E27FC236}">
                    <a16:creationId xmlns:a16="http://schemas.microsoft.com/office/drawing/2014/main" id="{30594102-CC79-0640-9A2A-109CA646B8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617" name="Oval 377">
                  <a:extLst>
                    <a:ext uri="{FF2B5EF4-FFF2-40B4-BE49-F238E27FC236}">
                      <a16:creationId xmlns:a16="http://schemas.microsoft.com/office/drawing/2014/main" id="{F4C3909F-2A45-E243-B6E4-A9AC9138C7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8" name="Oval 378">
                  <a:extLst>
                    <a:ext uri="{FF2B5EF4-FFF2-40B4-BE49-F238E27FC236}">
                      <a16:creationId xmlns:a16="http://schemas.microsoft.com/office/drawing/2014/main" id="{DB79C7B7-5333-6C40-82CE-7D9984DB9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19" name="Oval 379">
                  <a:extLst>
                    <a:ext uri="{FF2B5EF4-FFF2-40B4-BE49-F238E27FC236}">
                      <a16:creationId xmlns:a16="http://schemas.microsoft.com/office/drawing/2014/main" id="{BAF9A472-9220-CB49-B54C-639E23EF7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0" name="Oval 380">
                  <a:extLst>
                    <a:ext uri="{FF2B5EF4-FFF2-40B4-BE49-F238E27FC236}">
                      <a16:creationId xmlns:a16="http://schemas.microsoft.com/office/drawing/2014/main" id="{BEC2330E-5FAB-FF4F-9932-302C159927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1" name="Oval 381">
                  <a:extLst>
                    <a:ext uri="{FF2B5EF4-FFF2-40B4-BE49-F238E27FC236}">
                      <a16:creationId xmlns:a16="http://schemas.microsoft.com/office/drawing/2014/main" id="{D7908D7C-44C0-AB49-88FD-5F10B747F2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2" name="Oval 382">
                  <a:extLst>
                    <a:ext uri="{FF2B5EF4-FFF2-40B4-BE49-F238E27FC236}">
                      <a16:creationId xmlns:a16="http://schemas.microsoft.com/office/drawing/2014/main" id="{C57A48E4-A8B7-EE4A-BA0C-809E82F4A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3" name="Oval 383">
                  <a:extLst>
                    <a:ext uri="{FF2B5EF4-FFF2-40B4-BE49-F238E27FC236}">
                      <a16:creationId xmlns:a16="http://schemas.microsoft.com/office/drawing/2014/main" id="{D35FD644-B431-0C41-95AE-CB40A7A288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4" name="Oval 384">
                  <a:extLst>
                    <a:ext uri="{FF2B5EF4-FFF2-40B4-BE49-F238E27FC236}">
                      <a16:creationId xmlns:a16="http://schemas.microsoft.com/office/drawing/2014/main" id="{95A9109A-3D31-0B42-AB67-AD9852D314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5" name="Oval 385">
                  <a:extLst>
                    <a:ext uri="{FF2B5EF4-FFF2-40B4-BE49-F238E27FC236}">
                      <a16:creationId xmlns:a16="http://schemas.microsoft.com/office/drawing/2014/main" id="{36F9C681-3FF0-8B4B-9294-3DAE59DEE4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6" name="Oval 386">
                  <a:extLst>
                    <a:ext uri="{FF2B5EF4-FFF2-40B4-BE49-F238E27FC236}">
                      <a16:creationId xmlns:a16="http://schemas.microsoft.com/office/drawing/2014/main" id="{0E030CFF-1033-6B47-8729-6169C6F0A5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7" name="Oval 387">
                  <a:extLst>
                    <a:ext uri="{FF2B5EF4-FFF2-40B4-BE49-F238E27FC236}">
                      <a16:creationId xmlns:a16="http://schemas.microsoft.com/office/drawing/2014/main" id="{9B3128F2-4F79-844E-A4A9-EB0136C10C6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8" name="Oval 388">
                  <a:extLst>
                    <a:ext uri="{FF2B5EF4-FFF2-40B4-BE49-F238E27FC236}">
                      <a16:creationId xmlns:a16="http://schemas.microsoft.com/office/drawing/2014/main" id="{88DB132F-986B-464C-8ACA-8577533779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29" name="Oval 389">
                  <a:extLst>
                    <a:ext uri="{FF2B5EF4-FFF2-40B4-BE49-F238E27FC236}">
                      <a16:creationId xmlns:a16="http://schemas.microsoft.com/office/drawing/2014/main" id="{13DCAE07-2832-3844-8C4A-35546445A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0" name="Oval 390">
                  <a:extLst>
                    <a:ext uri="{FF2B5EF4-FFF2-40B4-BE49-F238E27FC236}">
                      <a16:creationId xmlns:a16="http://schemas.microsoft.com/office/drawing/2014/main" id="{1A718FDA-90A6-0C49-A411-86FFD15093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1" name="Oval 391">
                  <a:extLst>
                    <a:ext uri="{FF2B5EF4-FFF2-40B4-BE49-F238E27FC236}">
                      <a16:creationId xmlns:a16="http://schemas.microsoft.com/office/drawing/2014/main" id="{86501912-492B-0F4A-8715-4A21411329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2" name="Oval 392">
                  <a:extLst>
                    <a:ext uri="{FF2B5EF4-FFF2-40B4-BE49-F238E27FC236}">
                      <a16:creationId xmlns:a16="http://schemas.microsoft.com/office/drawing/2014/main" id="{811E3176-B8DC-2D46-81D8-51680A2CB3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3" name="Oval 393">
                  <a:extLst>
                    <a:ext uri="{FF2B5EF4-FFF2-40B4-BE49-F238E27FC236}">
                      <a16:creationId xmlns:a16="http://schemas.microsoft.com/office/drawing/2014/main" id="{E7140B42-3E96-E44B-8391-42BD78E021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4" name="Oval 394">
                  <a:extLst>
                    <a:ext uri="{FF2B5EF4-FFF2-40B4-BE49-F238E27FC236}">
                      <a16:creationId xmlns:a16="http://schemas.microsoft.com/office/drawing/2014/main" id="{A06463F4-A0DE-AE42-AE6F-9D226357A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5" name="Oval 395">
                  <a:extLst>
                    <a:ext uri="{FF2B5EF4-FFF2-40B4-BE49-F238E27FC236}">
                      <a16:creationId xmlns:a16="http://schemas.microsoft.com/office/drawing/2014/main" id="{626116B1-5243-9645-9A10-810DEC5939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6" name="Oval 396">
                  <a:extLst>
                    <a:ext uri="{FF2B5EF4-FFF2-40B4-BE49-F238E27FC236}">
                      <a16:creationId xmlns:a16="http://schemas.microsoft.com/office/drawing/2014/main" id="{EB100313-F057-FF4D-9198-965BFA5F57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37" name="Oval 397">
                  <a:extLst>
                    <a:ext uri="{FF2B5EF4-FFF2-40B4-BE49-F238E27FC236}">
                      <a16:creationId xmlns:a16="http://schemas.microsoft.com/office/drawing/2014/main" id="{ADF8458A-C785-BA43-82E9-998A7E0CDA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725" name="Group 398">
                <a:extLst>
                  <a:ext uri="{FF2B5EF4-FFF2-40B4-BE49-F238E27FC236}">
                    <a16:creationId xmlns:a16="http://schemas.microsoft.com/office/drawing/2014/main" id="{93AF857D-C33D-F64F-8ACA-1E26162D90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639" name="Oval 399">
                  <a:extLst>
                    <a:ext uri="{FF2B5EF4-FFF2-40B4-BE49-F238E27FC236}">
                      <a16:creationId xmlns:a16="http://schemas.microsoft.com/office/drawing/2014/main" id="{69D2F032-58C6-1248-B72D-0C7AD3ED2D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0" name="Oval 400">
                  <a:extLst>
                    <a:ext uri="{FF2B5EF4-FFF2-40B4-BE49-F238E27FC236}">
                      <a16:creationId xmlns:a16="http://schemas.microsoft.com/office/drawing/2014/main" id="{CB5A34D6-526D-8D45-B1B2-95B5347A3F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1" name="Oval 401">
                  <a:extLst>
                    <a:ext uri="{FF2B5EF4-FFF2-40B4-BE49-F238E27FC236}">
                      <a16:creationId xmlns:a16="http://schemas.microsoft.com/office/drawing/2014/main" id="{CD7B941F-A648-C54F-9916-340F47924F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2" name="Oval 402">
                  <a:extLst>
                    <a:ext uri="{FF2B5EF4-FFF2-40B4-BE49-F238E27FC236}">
                      <a16:creationId xmlns:a16="http://schemas.microsoft.com/office/drawing/2014/main" id="{9CFDC621-5932-B047-9E9E-2DE21B3A90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3" name="Oval 403">
                  <a:extLst>
                    <a:ext uri="{FF2B5EF4-FFF2-40B4-BE49-F238E27FC236}">
                      <a16:creationId xmlns:a16="http://schemas.microsoft.com/office/drawing/2014/main" id="{3128F5F8-092C-F64B-A7E2-09125CF18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4" name="Oval 404">
                  <a:extLst>
                    <a:ext uri="{FF2B5EF4-FFF2-40B4-BE49-F238E27FC236}">
                      <a16:creationId xmlns:a16="http://schemas.microsoft.com/office/drawing/2014/main" id="{7A43B75B-4FD2-714F-82EA-57FB480CFE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5" name="Oval 405">
                  <a:extLst>
                    <a:ext uri="{FF2B5EF4-FFF2-40B4-BE49-F238E27FC236}">
                      <a16:creationId xmlns:a16="http://schemas.microsoft.com/office/drawing/2014/main" id="{369CCB36-380F-E141-AE2E-DEB07DBBD9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6" name="Oval 406">
                  <a:extLst>
                    <a:ext uri="{FF2B5EF4-FFF2-40B4-BE49-F238E27FC236}">
                      <a16:creationId xmlns:a16="http://schemas.microsoft.com/office/drawing/2014/main" id="{A6C95D61-D1E1-1142-823D-802044273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7" name="Oval 407">
                  <a:extLst>
                    <a:ext uri="{FF2B5EF4-FFF2-40B4-BE49-F238E27FC236}">
                      <a16:creationId xmlns:a16="http://schemas.microsoft.com/office/drawing/2014/main" id="{099A121A-074B-6647-9B5D-AE6FFDF0A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8" name="Oval 408">
                  <a:extLst>
                    <a:ext uri="{FF2B5EF4-FFF2-40B4-BE49-F238E27FC236}">
                      <a16:creationId xmlns:a16="http://schemas.microsoft.com/office/drawing/2014/main" id="{B48582D0-2660-F240-874E-C09C67442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49" name="Oval 409">
                  <a:extLst>
                    <a:ext uri="{FF2B5EF4-FFF2-40B4-BE49-F238E27FC236}">
                      <a16:creationId xmlns:a16="http://schemas.microsoft.com/office/drawing/2014/main" id="{61E0AA0C-8D60-584E-BF5E-661B2EA814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0" name="Oval 410">
                  <a:extLst>
                    <a:ext uri="{FF2B5EF4-FFF2-40B4-BE49-F238E27FC236}">
                      <a16:creationId xmlns:a16="http://schemas.microsoft.com/office/drawing/2014/main" id="{196B8A2E-BA60-B74A-B7D2-E6550DAC51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1" name="Oval 411">
                  <a:extLst>
                    <a:ext uri="{FF2B5EF4-FFF2-40B4-BE49-F238E27FC236}">
                      <a16:creationId xmlns:a16="http://schemas.microsoft.com/office/drawing/2014/main" id="{8318774E-8E2B-6D4F-8F2A-A797CB8AFB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2" name="Oval 412">
                  <a:extLst>
                    <a:ext uri="{FF2B5EF4-FFF2-40B4-BE49-F238E27FC236}">
                      <a16:creationId xmlns:a16="http://schemas.microsoft.com/office/drawing/2014/main" id="{8A743C48-6F65-734E-8C6F-CD2698EB43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3" name="Oval 413">
                  <a:extLst>
                    <a:ext uri="{FF2B5EF4-FFF2-40B4-BE49-F238E27FC236}">
                      <a16:creationId xmlns:a16="http://schemas.microsoft.com/office/drawing/2014/main" id="{A6967949-E919-024E-917B-A0FF73DB04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4" name="Oval 414">
                  <a:extLst>
                    <a:ext uri="{FF2B5EF4-FFF2-40B4-BE49-F238E27FC236}">
                      <a16:creationId xmlns:a16="http://schemas.microsoft.com/office/drawing/2014/main" id="{179FDA23-80A1-4945-B19B-BF73D78C84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5" name="Oval 415">
                  <a:extLst>
                    <a:ext uri="{FF2B5EF4-FFF2-40B4-BE49-F238E27FC236}">
                      <a16:creationId xmlns:a16="http://schemas.microsoft.com/office/drawing/2014/main" id="{DD1058E8-1C8A-7A41-9112-9FB96770F1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6" name="Oval 416">
                  <a:extLst>
                    <a:ext uri="{FF2B5EF4-FFF2-40B4-BE49-F238E27FC236}">
                      <a16:creationId xmlns:a16="http://schemas.microsoft.com/office/drawing/2014/main" id="{E62923C2-5BDC-944D-92B4-24A1CA1EBA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7" name="Oval 417">
                  <a:extLst>
                    <a:ext uri="{FF2B5EF4-FFF2-40B4-BE49-F238E27FC236}">
                      <a16:creationId xmlns:a16="http://schemas.microsoft.com/office/drawing/2014/main" id="{148BD474-E384-424A-B731-5BC8E41896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8" name="Oval 418">
                  <a:extLst>
                    <a:ext uri="{FF2B5EF4-FFF2-40B4-BE49-F238E27FC236}">
                      <a16:creationId xmlns:a16="http://schemas.microsoft.com/office/drawing/2014/main" id="{55BE0BA4-741A-524B-955E-4DA4BA545C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59" name="Oval 419">
                  <a:extLst>
                    <a:ext uri="{FF2B5EF4-FFF2-40B4-BE49-F238E27FC236}">
                      <a16:creationId xmlns:a16="http://schemas.microsoft.com/office/drawing/2014/main" id="{AB1E641A-E144-364D-A300-F53E4579AA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0" name="Oval 420">
                  <a:extLst>
                    <a:ext uri="{FF2B5EF4-FFF2-40B4-BE49-F238E27FC236}">
                      <a16:creationId xmlns:a16="http://schemas.microsoft.com/office/drawing/2014/main" id="{3B28A238-7E2D-A44B-96D4-09726C3DBE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4" name="Group 421">
              <a:extLst>
                <a:ext uri="{FF2B5EF4-FFF2-40B4-BE49-F238E27FC236}">
                  <a16:creationId xmlns:a16="http://schemas.microsoft.com/office/drawing/2014/main" id="{B8F3E48B-594F-D04B-8C69-995E4278FF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53" y="922"/>
              <a:ext cx="106" cy="2417"/>
              <a:chOff x="2089" y="928"/>
              <a:chExt cx="106" cy="2417"/>
            </a:xfrm>
          </p:grpSpPr>
          <p:grpSp>
            <p:nvGrpSpPr>
              <p:cNvPr id="19679" name="Group 422">
                <a:extLst>
                  <a:ext uri="{FF2B5EF4-FFF2-40B4-BE49-F238E27FC236}">
                    <a16:creationId xmlns:a16="http://schemas.microsoft.com/office/drawing/2014/main" id="{29B3B3E0-1B0D-FA41-A4A5-920A90F0C8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663" name="Oval 423">
                  <a:extLst>
                    <a:ext uri="{FF2B5EF4-FFF2-40B4-BE49-F238E27FC236}">
                      <a16:creationId xmlns:a16="http://schemas.microsoft.com/office/drawing/2014/main" id="{E0AE1978-E4FF-354A-A719-7F692BDEFE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4" name="Oval 424">
                  <a:extLst>
                    <a:ext uri="{FF2B5EF4-FFF2-40B4-BE49-F238E27FC236}">
                      <a16:creationId xmlns:a16="http://schemas.microsoft.com/office/drawing/2014/main" id="{15B6DED6-5FFB-6E46-9824-E449615A7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5" name="Oval 425">
                  <a:extLst>
                    <a:ext uri="{FF2B5EF4-FFF2-40B4-BE49-F238E27FC236}">
                      <a16:creationId xmlns:a16="http://schemas.microsoft.com/office/drawing/2014/main" id="{208C2723-0006-A845-A32C-2CDA5A00F8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6" name="Oval 426">
                  <a:extLst>
                    <a:ext uri="{FF2B5EF4-FFF2-40B4-BE49-F238E27FC236}">
                      <a16:creationId xmlns:a16="http://schemas.microsoft.com/office/drawing/2014/main" id="{A2DFD3C0-5D17-C74D-BB49-D3362FFBDF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7" name="Oval 427">
                  <a:extLst>
                    <a:ext uri="{FF2B5EF4-FFF2-40B4-BE49-F238E27FC236}">
                      <a16:creationId xmlns:a16="http://schemas.microsoft.com/office/drawing/2014/main" id="{D03495C0-528B-C14A-9348-F816A972E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8" name="Oval 428">
                  <a:extLst>
                    <a:ext uri="{FF2B5EF4-FFF2-40B4-BE49-F238E27FC236}">
                      <a16:creationId xmlns:a16="http://schemas.microsoft.com/office/drawing/2014/main" id="{C7443333-38F7-EA46-90B7-258AE66ABF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69" name="Oval 429">
                  <a:extLst>
                    <a:ext uri="{FF2B5EF4-FFF2-40B4-BE49-F238E27FC236}">
                      <a16:creationId xmlns:a16="http://schemas.microsoft.com/office/drawing/2014/main" id="{E00AAF01-7150-B747-90CE-B0DC81F25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0" name="Oval 430">
                  <a:extLst>
                    <a:ext uri="{FF2B5EF4-FFF2-40B4-BE49-F238E27FC236}">
                      <a16:creationId xmlns:a16="http://schemas.microsoft.com/office/drawing/2014/main" id="{CE082F9A-0276-3A4D-AB80-85ABEE8FA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1" name="Oval 431">
                  <a:extLst>
                    <a:ext uri="{FF2B5EF4-FFF2-40B4-BE49-F238E27FC236}">
                      <a16:creationId xmlns:a16="http://schemas.microsoft.com/office/drawing/2014/main" id="{D3A445F9-6BDE-5041-B564-C58EF9BC40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2" name="Oval 432">
                  <a:extLst>
                    <a:ext uri="{FF2B5EF4-FFF2-40B4-BE49-F238E27FC236}">
                      <a16:creationId xmlns:a16="http://schemas.microsoft.com/office/drawing/2014/main" id="{2D60B2F3-725D-2242-8FDC-842CAD7C4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3" name="Oval 433">
                  <a:extLst>
                    <a:ext uri="{FF2B5EF4-FFF2-40B4-BE49-F238E27FC236}">
                      <a16:creationId xmlns:a16="http://schemas.microsoft.com/office/drawing/2014/main" id="{AAAA8647-84ED-0E4A-BAE8-0106F99788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4" name="Oval 434">
                  <a:extLst>
                    <a:ext uri="{FF2B5EF4-FFF2-40B4-BE49-F238E27FC236}">
                      <a16:creationId xmlns:a16="http://schemas.microsoft.com/office/drawing/2014/main" id="{3DAE0178-F71E-534F-80FA-471645A714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5" name="Oval 435">
                  <a:extLst>
                    <a:ext uri="{FF2B5EF4-FFF2-40B4-BE49-F238E27FC236}">
                      <a16:creationId xmlns:a16="http://schemas.microsoft.com/office/drawing/2014/main" id="{62097F40-1573-A14D-9571-B2597AA5C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6" name="Oval 436">
                  <a:extLst>
                    <a:ext uri="{FF2B5EF4-FFF2-40B4-BE49-F238E27FC236}">
                      <a16:creationId xmlns:a16="http://schemas.microsoft.com/office/drawing/2014/main" id="{92D88651-3A55-3A45-8F4D-5EE9BCC1EE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7" name="Oval 437">
                  <a:extLst>
                    <a:ext uri="{FF2B5EF4-FFF2-40B4-BE49-F238E27FC236}">
                      <a16:creationId xmlns:a16="http://schemas.microsoft.com/office/drawing/2014/main" id="{E31B494F-1A10-7F45-AFDC-1259AE1512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8" name="Oval 438">
                  <a:extLst>
                    <a:ext uri="{FF2B5EF4-FFF2-40B4-BE49-F238E27FC236}">
                      <a16:creationId xmlns:a16="http://schemas.microsoft.com/office/drawing/2014/main" id="{998B154B-F12C-A34B-BE10-4C642078A3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79" name="Oval 439">
                  <a:extLst>
                    <a:ext uri="{FF2B5EF4-FFF2-40B4-BE49-F238E27FC236}">
                      <a16:creationId xmlns:a16="http://schemas.microsoft.com/office/drawing/2014/main" id="{62BAF293-0DFD-3149-B614-B006CCDFA5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0" name="Oval 440">
                  <a:extLst>
                    <a:ext uri="{FF2B5EF4-FFF2-40B4-BE49-F238E27FC236}">
                      <a16:creationId xmlns:a16="http://schemas.microsoft.com/office/drawing/2014/main" id="{77A58D26-7F49-2B4A-A8C7-55C8EA2DB8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1" name="Oval 441">
                  <a:extLst>
                    <a:ext uri="{FF2B5EF4-FFF2-40B4-BE49-F238E27FC236}">
                      <a16:creationId xmlns:a16="http://schemas.microsoft.com/office/drawing/2014/main" id="{06037740-3CD6-B748-AAEC-8817FB558D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2" name="Oval 442">
                  <a:extLst>
                    <a:ext uri="{FF2B5EF4-FFF2-40B4-BE49-F238E27FC236}">
                      <a16:creationId xmlns:a16="http://schemas.microsoft.com/office/drawing/2014/main" id="{209AFC1B-1FAC-0C48-976D-AB0AB7C220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3" name="Oval 443">
                  <a:extLst>
                    <a:ext uri="{FF2B5EF4-FFF2-40B4-BE49-F238E27FC236}">
                      <a16:creationId xmlns:a16="http://schemas.microsoft.com/office/drawing/2014/main" id="{6BB7C927-FF08-A44F-8192-E4B96E317C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680" name="Group 444">
                <a:extLst>
                  <a:ext uri="{FF2B5EF4-FFF2-40B4-BE49-F238E27FC236}">
                    <a16:creationId xmlns:a16="http://schemas.microsoft.com/office/drawing/2014/main" id="{CCC0EA7C-39EA-D944-BC18-55C4F9E188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685" name="Oval 445">
                  <a:extLst>
                    <a:ext uri="{FF2B5EF4-FFF2-40B4-BE49-F238E27FC236}">
                      <a16:creationId xmlns:a16="http://schemas.microsoft.com/office/drawing/2014/main" id="{A665B317-53A9-394B-B6E4-4311CEA366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6" name="Oval 446">
                  <a:extLst>
                    <a:ext uri="{FF2B5EF4-FFF2-40B4-BE49-F238E27FC236}">
                      <a16:creationId xmlns:a16="http://schemas.microsoft.com/office/drawing/2014/main" id="{DDF77B69-7B52-7443-9326-DEDBA1979B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7" name="Oval 447">
                  <a:extLst>
                    <a:ext uri="{FF2B5EF4-FFF2-40B4-BE49-F238E27FC236}">
                      <a16:creationId xmlns:a16="http://schemas.microsoft.com/office/drawing/2014/main" id="{51BCB275-E04A-BC46-944D-A4D0D9B49F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8" name="Oval 448">
                  <a:extLst>
                    <a:ext uri="{FF2B5EF4-FFF2-40B4-BE49-F238E27FC236}">
                      <a16:creationId xmlns:a16="http://schemas.microsoft.com/office/drawing/2014/main" id="{E99FB529-A327-E64B-963E-FA2DD44945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89" name="Oval 449">
                  <a:extLst>
                    <a:ext uri="{FF2B5EF4-FFF2-40B4-BE49-F238E27FC236}">
                      <a16:creationId xmlns:a16="http://schemas.microsoft.com/office/drawing/2014/main" id="{AC33E73A-67D6-324A-B4B2-A03930D20C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0" name="Oval 450">
                  <a:extLst>
                    <a:ext uri="{FF2B5EF4-FFF2-40B4-BE49-F238E27FC236}">
                      <a16:creationId xmlns:a16="http://schemas.microsoft.com/office/drawing/2014/main" id="{9FC7FF86-FEE0-9343-B89E-66947F05F5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1" name="Oval 451">
                  <a:extLst>
                    <a:ext uri="{FF2B5EF4-FFF2-40B4-BE49-F238E27FC236}">
                      <a16:creationId xmlns:a16="http://schemas.microsoft.com/office/drawing/2014/main" id="{A7BD46EF-30B0-9B46-A92D-FFBBC4EEC6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2" name="Oval 452">
                  <a:extLst>
                    <a:ext uri="{FF2B5EF4-FFF2-40B4-BE49-F238E27FC236}">
                      <a16:creationId xmlns:a16="http://schemas.microsoft.com/office/drawing/2014/main" id="{32C4811F-FAD5-F545-A171-434B82305C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3" name="Oval 453">
                  <a:extLst>
                    <a:ext uri="{FF2B5EF4-FFF2-40B4-BE49-F238E27FC236}">
                      <a16:creationId xmlns:a16="http://schemas.microsoft.com/office/drawing/2014/main" id="{40F5BA0D-1E92-BA4B-AC3E-2FD4B015C3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4" name="Oval 454">
                  <a:extLst>
                    <a:ext uri="{FF2B5EF4-FFF2-40B4-BE49-F238E27FC236}">
                      <a16:creationId xmlns:a16="http://schemas.microsoft.com/office/drawing/2014/main" id="{AA73DED6-CB95-5F42-B2DF-A156DEF934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5" name="Oval 455">
                  <a:extLst>
                    <a:ext uri="{FF2B5EF4-FFF2-40B4-BE49-F238E27FC236}">
                      <a16:creationId xmlns:a16="http://schemas.microsoft.com/office/drawing/2014/main" id="{83E0AB5D-9537-2E49-B435-BEDC550BBE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6" name="Oval 456">
                  <a:extLst>
                    <a:ext uri="{FF2B5EF4-FFF2-40B4-BE49-F238E27FC236}">
                      <a16:creationId xmlns:a16="http://schemas.microsoft.com/office/drawing/2014/main" id="{AD11651E-30A4-CF42-AA1F-6D8740416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7" name="Oval 457">
                  <a:extLst>
                    <a:ext uri="{FF2B5EF4-FFF2-40B4-BE49-F238E27FC236}">
                      <a16:creationId xmlns:a16="http://schemas.microsoft.com/office/drawing/2014/main" id="{5747A0E9-1529-E845-A90E-32FCF67893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8" name="Oval 458">
                  <a:extLst>
                    <a:ext uri="{FF2B5EF4-FFF2-40B4-BE49-F238E27FC236}">
                      <a16:creationId xmlns:a16="http://schemas.microsoft.com/office/drawing/2014/main" id="{3216F501-B015-AB46-B56B-06A052C94C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699" name="Oval 459">
                  <a:extLst>
                    <a:ext uri="{FF2B5EF4-FFF2-40B4-BE49-F238E27FC236}">
                      <a16:creationId xmlns:a16="http://schemas.microsoft.com/office/drawing/2014/main" id="{EEE59D8D-B4D1-B24E-BC59-8FBFF92C58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0" name="Oval 460">
                  <a:extLst>
                    <a:ext uri="{FF2B5EF4-FFF2-40B4-BE49-F238E27FC236}">
                      <a16:creationId xmlns:a16="http://schemas.microsoft.com/office/drawing/2014/main" id="{5CA10C7C-FB67-F044-97D9-0775C230A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1" name="Oval 461">
                  <a:extLst>
                    <a:ext uri="{FF2B5EF4-FFF2-40B4-BE49-F238E27FC236}">
                      <a16:creationId xmlns:a16="http://schemas.microsoft.com/office/drawing/2014/main" id="{8622B2C3-40F4-554E-B410-AF99ADBD97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2" name="Oval 462">
                  <a:extLst>
                    <a:ext uri="{FF2B5EF4-FFF2-40B4-BE49-F238E27FC236}">
                      <a16:creationId xmlns:a16="http://schemas.microsoft.com/office/drawing/2014/main" id="{715690FA-1857-A746-B7DA-B8B2A0284C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3" name="Oval 463">
                  <a:extLst>
                    <a:ext uri="{FF2B5EF4-FFF2-40B4-BE49-F238E27FC236}">
                      <a16:creationId xmlns:a16="http://schemas.microsoft.com/office/drawing/2014/main" id="{440BBC46-DEEB-2344-9ED2-9B66EFDFF4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4" name="Oval 464">
                  <a:extLst>
                    <a:ext uri="{FF2B5EF4-FFF2-40B4-BE49-F238E27FC236}">
                      <a16:creationId xmlns:a16="http://schemas.microsoft.com/office/drawing/2014/main" id="{FFB0E5B3-02AA-0D44-AD8A-D89EE20224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5" name="Oval 465">
                  <a:extLst>
                    <a:ext uri="{FF2B5EF4-FFF2-40B4-BE49-F238E27FC236}">
                      <a16:creationId xmlns:a16="http://schemas.microsoft.com/office/drawing/2014/main" id="{439FAB33-2A4F-2F41-980E-E6006D3EC5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06" name="Oval 466">
                  <a:extLst>
                    <a:ext uri="{FF2B5EF4-FFF2-40B4-BE49-F238E27FC236}">
                      <a16:creationId xmlns:a16="http://schemas.microsoft.com/office/drawing/2014/main" id="{CE8B5BAA-7FA2-1B43-B101-6491711B13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5" name="Group 467">
              <a:extLst>
                <a:ext uri="{FF2B5EF4-FFF2-40B4-BE49-F238E27FC236}">
                  <a16:creationId xmlns:a16="http://schemas.microsoft.com/office/drawing/2014/main" id="{B65E4D44-9C4D-9047-8CDA-E999C1773D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5" y="922"/>
              <a:ext cx="106" cy="2417"/>
              <a:chOff x="2089" y="928"/>
              <a:chExt cx="106" cy="2417"/>
            </a:xfrm>
          </p:grpSpPr>
          <p:grpSp>
            <p:nvGrpSpPr>
              <p:cNvPr id="19634" name="Group 468">
                <a:extLst>
                  <a:ext uri="{FF2B5EF4-FFF2-40B4-BE49-F238E27FC236}">
                    <a16:creationId xmlns:a16="http://schemas.microsoft.com/office/drawing/2014/main" id="{5263A91A-A127-B04B-9F6A-D0C5603664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709" name="Oval 469">
                  <a:extLst>
                    <a:ext uri="{FF2B5EF4-FFF2-40B4-BE49-F238E27FC236}">
                      <a16:creationId xmlns:a16="http://schemas.microsoft.com/office/drawing/2014/main" id="{EE26DDCE-7012-0443-829B-E61286CED7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0" name="Oval 470">
                  <a:extLst>
                    <a:ext uri="{FF2B5EF4-FFF2-40B4-BE49-F238E27FC236}">
                      <a16:creationId xmlns:a16="http://schemas.microsoft.com/office/drawing/2014/main" id="{B3809E7C-36F7-964B-9321-E2D4ECA4F0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1" name="Oval 471">
                  <a:extLst>
                    <a:ext uri="{FF2B5EF4-FFF2-40B4-BE49-F238E27FC236}">
                      <a16:creationId xmlns:a16="http://schemas.microsoft.com/office/drawing/2014/main" id="{384E7FAE-59BB-034E-94FE-4FB014CD07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2" name="Oval 472">
                  <a:extLst>
                    <a:ext uri="{FF2B5EF4-FFF2-40B4-BE49-F238E27FC236}">
                      <a16:creationId xmlns:a16="http://schemas.microsoft.com/office/drawing/2014/main" id="{FCE200FA-6886-2441-B931-859DC52CC4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3" name="Oval 473">
                  <a:extLst>
                    <a:ext uri="{FF2B5EF4-FFF2-40B4-BE49-F238E27FC236}">
                      <a16:creationId xmlns:a16="http://schemas.microsoft.com/office/drawing/2014/main" id="{073697DC-95E6-C844-B933-97FF5C9455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4" name="Oval 474">
                  <a:extLst>
                    <a:ext uri="{FF2B5EF4-FFF2-40B4-BE49-F238E27FC236}">
                      <a16:creationId xmlns:a16="http://schemas.microsoft.com/office/drawing/2014/main" id="{6AB7DC5D-86D7-2B45-87E6-35DD197A9B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5" name="Oval 475">
                  <a:extLst>
                    <a:ext uri="{FF2B5EF4-FFF2-40B4-BE49-F238E27FC236}">
                      <a16:creationId xmlns:a16="http://schemas.microsoft.com/office/drawing/2014/main" id="{D78BBF9A-CA4E-C648-B46A-2DE1DAD4A0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6" name="Oval 476">
                  <a:extLst>
                    <a:ext uri="{FF2B5EF4-FFF2-40B4-BE49-F238E27FC236}">
                      <a16:creationId xmlns:a16="http://schemas.microsoft.com/office/drawing/2014/main" id="{5886018A-F10F-F844-B53E-F283CBB7AE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7" name="Oval 477">
                  <a:extLst>
                    <a:ext uri="{FF2B5EF4-FFF2-40B4-BE49-F238E27FC236}">
                      <a16:creationId xmlns:a16="http://schemas.microsoft.com/office/drawing/2014/main" id="{38D5B628-D9E5-CA4F-8C36-BD0071BCF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8" name="Oval 478">
                  <a:extLst>
                    <a:ext uri="{FF2B5EF4-FFF2-40B4-BE49-F238E27FC236}">
                      <a16:creationId xmlns:a16="http://schemas.microsoft.com/office/drawing/2014/main" id="{E8FA88C7-FD13-114B-AAFD-957FF21065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19" name="Oval 479">
                  <a:extLst>
                    <a:ext uri="{FF2B5EF4-FFF2-40B4-BE49-F238E27FC236}">
                      <a16:creationId xmlns:a16="http://schemas.microsoft.com/office/drawing/2014/main" id="{A56D2CB9-01C0-F64C-898F-475DAF3C14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0" name="Oval 480">
                  <a:extLst>
                    <a:ext uri="{FF2B5EF4-FFF2-40B4-BE49-F238E27FC236}">
                      <a16:creationId xmlns:a16="http://schemas.microsoft.com/office/drawing/2014/main" id="{01A8CE88-8BC0-5A43-A7D6-1A18A88F7D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1" name="Oval 481">
                  <a:extLst>
                    <a:ext uri="{FF2B5EF4-FFF2-40B4-BE49-F238E27FC236}">
                      <a16:creationId xmlns:a16="http://schemas.microsoft.com/office/drawing/2014/main" id="{AD125A0E-E978-E24A-8F3D-3F5376EFF8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2" name="Oval 482">
                  <a:extLst>
                    <a:ext uri="{FF2B5EF4-FFF2-40B4-BE49-F238E27FC236}">
                      <a16:creationId xmlns:a16="http://schemas.microsoft.com/office/drawing/2014/main" id="{91ECC5EB-4926-FA4C-96F6-7C4E81D8F0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3" name="Oval 483">
                  <a:extLst>
                    <a:ext uri="{FF2B5EF4-FFF2-40B4-BE49-F238E27FC236}">
                      <a16:creationId xmlns:a16="http://schemas.microsoft.com/office/drawing/2014/main" id="{E6742159-ECC7-E340-8DA4-D4E30F4B3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4" name="Oval 484">
                  <a:extLst>
                    <a:ext uri="{FF2B5EF4-FFF2-40B4-BE49-F238E27FC236}">
                      <a16:creationId xmlns:a16="http://schemas.microsoft.com/office/drawing/2014/main" id="{9082D2E3-CAE5-DE4D-8A4E-6017A29D89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5" name="Oval 485">
                  <a:extLst>
                    <a:ext uri="{FF2B5EF4-FFF2-40B4-BE49-F238E27FC236}">
                      <a16:creationId xmlns:a16="http://schemas.microsoft.com/office/drawing/2014/main" id="{752E6745-CC41-024E-AD3A-82186194B2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6" name="Oval 486">
                  <a:extLst>
                    <a:ext uri="{FF2B5EF4-FFF2-40B4-BE49-F238E27FC236}">
                      <a16:creationId xmlns:a16="http://schemas.microsoft.com/office/drawing/2014/main" id="{AECF07B3-D519-914D-B0F6-61297D43CF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7" name="Oval 487">
                  <a:extLst>
                    <a:ext uri="{FF2B5EF4-FFF2-40B4-BE49-F238E27FC236}">
                      <a16:creationId xmlns:a16="http://schemas.microsoft.com/office/drawing/2014/main" id="{B92BB535-529F-7C43-92F7-FE211BEAFC0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8" name="Oval 488">
                  <a:extLst>
                    <a:ext uri="{FF2B5EF4-FFF2-40B4-BE49-F238E27FC236}">
                      <a16:creationId xmlns:a16="http://schemas.microsoft.com/office/drawing/2014/main" id="{2607F0BC-0680-874C-9629-A60CCC3632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29" name="Oval 489">
                  <a:extLst>
                    <a:ext uri="{FF2B5EF4-FFF2-40B4-BE49-F238E27FC236}">
                      <a16:creationId xmlns:a16="http://schemas.microsoft.com/office/drawing/2014/main" id="{409A20AA-BA06-F640-AD1C-D8DA198A6D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635" name="Group 490">
                <a:extLst>
                  <a:ext uri="{FF2B5EF4-FFF2-40B4-BE49-F238E27FC236}">
                    <a16:creationId xmlns:a16="http://schemas.microsoft.com/office/drawing/2014/main" id="{0AC866BC-27FE-014C-A3FE-2A8E27CE2A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731" name="Oval 491">
                  <a:extLst>
                    <a:ext uri="{FF2B5EF4-FFF2-40B4-BE49-F238E27FC236}">
                      <a16:creationId xmlns:a16="http://schemas.microsoft.com/office/drawing/2014/main" id="{8DA951E7-FC8B-3443-92E8-4A3CCE0158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2" name="Oval 492">
                  <a:extLst>
                    <a:ext uri="{FF2B5EF4-FFF2-40B4-BE49-F238E27FC236}">
                      <a16:creationId xmlns:a16="http://schemas.microsoft.com/office/drawing/2014/main" id="{89F8F151-2A83-AA40-9C71-374D27BFC5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3" name="Oval 493">
                  <a:extLst>
                    <a:ext uri="{FF2B5EF4-FFF2-40B4-BE49-F238E27FC236}">
                      <a16:creationId xmlns:a16="http://schemas.microsoft.com/office/drawing/2014/main" id="{A439B7FD-3FC1-E842-B2B4-DFF38BAFE2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4" name="Oval 494">
                  <a:extLst>
                    <a:ext uri="{FF2B5EF4-FFF2-40B4-BE49-F238E27FC236}">
                      <a16:creationId xmlns:a16="http://schemas.microsoft.com/office/drawing/2014/main" id="{52616EC6-901A-644F-A85E-3B64391049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5" name="Oval 495">
                  <a:extLst>
                    <a:ext uri="{FF2B5EF4-FFF2-40B4-BE49-F238E27FC236}">
                      <a16:creationId xmlns:a16="http://schemas.microsoft.com/office/drawing/2014/main" id="{3CAA5CCB-7284-C442-9E80-E04A238AEF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6" name="Oval 496">
                  <a:extLst>
                    <a:ext uri="{FF2B5EF4-FFF2-40B4-BE49-F238E27FC236}">
                      <a16:creationId xmlns:a16="http://schemas.microsoft.com/office/drawing/2014/main" id="{C96EC3C0-A908-324E-B4BC-40A7E41EB0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7" name="Oval 497">
                  <a:extLst>
                    <a:ext uri="{FF2B5EF4-FFF2-40B4-BE49-F238E27FC236}">
                      <a16:creationId xmlns:a16="http://schemas.microsoft.com/office/drawing/2014/main" id="{4286A241-DAEC-0945-9889-C3DD60443E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8" name="Oval 498">
                  <a:extLst>
                    <a:ext uri="{FF2B5EF4-FFF2-40B4-BE49-F238E27FC236}">
                      <a16:creationId xmlns:a16="http://schemas.microsoft.com/office/drawing/2014/main" id="{E8AE7617-03FE-6745-95A4-26BF7F554C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39" name="Oval 499">
                  <a:extLst>
                    <a:ext uri="{FF2B5EF4-FFF2-40B4-BE49-F238E27FC236}">
                      <a16:creationId xmlns:a16="http://schemas.microsoft.com/office/drawing/2014/main" id="{05949847-FD51-FF44-BD2E-0D283289A0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0" name="Oval 500">
                  <a:extLst>
                    <a:ext uri="{FF2B5EF4-FFF2-40B4-BE49-F238E27FC236}">
                      <a16:creationId xmlns:a16="http://schemas.microsoft.com/office/drawing/2014/main" id="{C20AD021-7578-8645-BD4B-B901BEA74F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1" name="Oval 501">
                  <a:extLst>
                    <a:ext uri="{FF2B5EF4-FFF2-40B4-BE49-F238E27FC236}">
                      <a16:creationId xmlns:a16="http://schemas.microsoft.com/office/drawing/2014/main" id="{277A4495-173F-0E4B-84EC-F9CDB9B027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2" name="Oval 502">
                  <a:extLst>
                    <a:ext uri="{FF2B5EF4-FFF2-40B4-BE49-F238E27FC236}">
                      <a16:creationId xmlns:a16="http://schemas.microsoft.com/office/drawing/2014/main" id="{ED3CC772-09D8-9F45-8520-392B8AFE56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3" name="Oval 503">
                  <a:extLst>
                    <a:ext uri="{FF2B5EF4-FFF2-40B4-BE49-F238E27FC236}">
                      <a16:creationId xmlns:a16="http://schemas.microsoft.com/office/drawing/2014/main" id="{F979B6D6-E0A7-2149-9465-3447AAF3AF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4" name="Oval 504">
                  <a:extLst>
                    <a:ext uri="{FF2B5EF4-FFF2-40B4-BE49-F238E27FC236}">
                      <a16:creationId xmlns:a16="http://schemas.microsoft.com/office/drawing/2014/main" id="{130F05B6-8C01-8F42-A61E-491E6C8EE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5" name="Oval 505">
                  <a:extLst>
                    <a:ext uri="{FF2B5EF4-FFF2-40B4-BE49-F238E27FC236}">
                      <a16:creationId xmlns:a16="http://schemas.microsoft.com/office/drawing/2014/main" id="{109BD232-D058-7646-9668-5AF2F806E9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6" name="Oval 506">
                  <a:extLst>
                    <a:ext uri="{FF2B5EF4-FFF2-40B4-BE49-F238E27FC236}">
                      <a16:creationId xmlns:a16="http://schemas.microsoft.com/office/drawing/2014/main" id="{3516B541-49B0-584F-A18B-887B96F560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7" name="Oval 507">
                  <a:extLst>
                    <a:ext uri="{FF2B5EF4-FFF2-40B4-BE49-F238E27FC236}">
                      <a16:creationId xmlns:a16="http://schemas.microsoft.com/office/drawing/2014/main" id="{2ADC70F1-83B1-4840-8CF6-55D3234FCD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8" name="Oval 508">
                  <a:extLst>
                    <a:ext uri="{FF2B5EF4-FFF2-40B4-BE49-F238E27FC236}">
                      <a16:creationId xmlns:a16="http://schemas.microsoft.com/office/drawing/2014/main" id="{A349638F-3BC5-C048-8F0E-FFE495380A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49" name="Oval 509">
                  <a:extLst>
                    <a:ext uri="{FF2B5EF4-FFF2-40B4-BE49-F238E27FC236}">
                      <a16:creationId xmlns:a16="http://schemas.microsoft.com/office/drawing/2014/main" id="{ECE93A20-1C51-FC4B-A883-FB2965AF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0" name="Oval 510">
                  <a:extLst>
                    <a:ext uri="{FF2B5EF4-FFF2-40B4-BE49-F238E27FC236}">
                      <a16:creationId xmlns:a16="http://schemas.microsoft.com/office/drawing/2014/main" id="{CF0ACD62-538D-1144-9E77-6CC4E7E1DE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1" name="Oval 511">
                  <a:extLst>
                    <a:ext uri="{FF2B5EF4-FFF2-40B4-BE49-F238E27FC236}">
                      <a16:creationId xmlns:a16="http://schemas.microsoft.com/office/drawing/2014/main" id="{095955B6-7231-5C41-A8BB-A390A5811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2" name="Oval 512">
                  <a:extLst>
                    <a:ext uri="{FF2B5EF4-FFF2-40B4-BE49-F238E27FC236}">
                      <a16:creationId xmlns:a16="http://schemas.microsoft.com/office/drawing/2014/main" id="{D6B5194F-74C6-F846-854F-C4D20A651A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6" name="Group 513">
              <a:extLst>
                <a:ext uri="{FF2B5EF4-FFF2-40B4-BE49-F238E27FC236}">
                  <a16:creationId xmlns:a16="http://schemas.microsoft.com/office/drawing/2014/main" id="{91967F7F-2DB2-4A4C-975F-674ED163D3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7" y="922"/>
              <a:ext cx="106" cy="2417"/>
              <a:chOff x="2089" y="928"/>
              <a:chExt cx="106" cy="2417"/>
            </a:xfrm>
          </p:grpSpPr>
          <p:grpSp>
            <p:nvGrpSpPr>
              <p:cNvPr id="19589" name="Group 514">
                <a:extLst>
                  <a:ext uri="{FF2B5EF4-FFF2-40B4-BE49-F238E27FC236}">
                    <a16:creationId xmlns:a16="http://schemas.microsoft.com/office/drawing/2014/main" id="{4E9FBAC5-2FEB-E84C-9170-321BD14B4C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755" name="Oval 515">
                  <a:extLst>
                    <a:ext uri="{FF2B5EF4-FFF2-40B4-BE49-F238E27FC236}">
                      <a16:creationId xmlns:a16="http://schemas.microsoft.com/office/drawing/2014/main" id="{7BAC839C-571C-8F49-B8FA-B93C208CE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6" name="Oval 516">
                  <a:extLst>
                    <a:ext uri="{FF2B5EF4-FFF2-40B4-BE49-F238E27FC236}">
                      <a16:creationId xmlns:a16="http://schemas.microsoft.com/office/drawing/2014/main" id="{BD06E8E3-EB1D-D44A-A17E-0C26D0E61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7" name="Oval 517">
                  <a:extLst>
                    <a:ext uri="{FF2B5EF4-FFF2-40B4-BE49-F238E27FC236}">
                      <a16:creationId xmlns:a16="http://schemas.microsoft.com/office/drawing/2014/main" id="{976F33C8-4D84-C745-9560-41656C7EC3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8" name="Oval 518">
                  <a:extLst>
                    <a:ext uri="{FF2B5EF4-FFF2-40B4-BE49-F238E27FC236}">
                      <a16:creationId xmlns:a16="http://schemas.microsoft.com/office/drawing/2014/main" id="{8B43555B-33CD-FA4A-A294-89DE83671A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59" name="Oval 519">
                  <a:extLst>
                    <a:ext uri="{FF2B5EF4-FFF2-40B4-BE49-F238E27FC236}">
                      <a16:creationId xmlns:a16="http://schemas.microsoft.com/office/drawing/2014/main" id="{7B0239E4-B3B1-9749-B01B-CDAB76217F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0" name="Oval 520">
                  <a:extLst>
                    <a:ext uri="{FF2B5EF4-FFF2-40B4-BE49-F238E27FC236}">
                      <a16:creationId xmlns:a16="http://schemas.microsoft.com/office/drawing/2014/main" id="{F7136B1F-79C1-5446-8E79-75D6869F70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1" name="Oval 521">
                  <a:extLst>
                    <a:ext uri="{FF2B5EF4-FFF2-40B4-BE49-F238E27FC236}">
                      <a16:creationId xmlns:a16="http://schemas.microsoft.com/office/drawing/2014/main" id="{63653C16-4BD8-304B-82B1-6B2FC36966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2" name="Oval 522">
                  <a:extLst>
                    <a:ext uri="{FF2B5EF4-FFF2-40B4-BE49-F238E27FC236}">
                      <a16:creationId xmlns:a16="http://schemas.microsoft.com/office/drawing/2014/main" id="{419696FF-7A7A-4546-8D9A-431613E2C4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3" name="Oval 523">
                  <a:extLst>
                    <a:ext uri="{FF2B5EF4-FFF2-40B4-BE49-F238E27FC236}">
                      <a16:creationId xmlns:a16="http://schemas.microsoft.com/office/drawing/2014/main" id="{FF3AB3B2-918D-9C48-B1B8-73A96E397C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4" name="Oval 524">
                  <a:extLst>
                    <a:ext uri="{FF2B5EF4-FFF2-40B4-BE49-F238E27FC236}">
                      <a16:creationId xmlns:a16="http://schemas.microsoft.com/office/drawing/2014/main" id="{9AAA6A31-D101-7744-B4FA-B5B3D7A43B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5" name="Oval 525">
                  <a:extLst>
                    <a:ext uri="{FF2B5EF4-FFF2-40B4-BE49-F238E27FC236}">
                      <a16:creationId xmlns:a16="http://schemas.microsoft.com/office/drawing/2014/main" id="{B7B17BA7-D363-D84E-81BB-F053C44CB2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6" name="Oval 526">
                  <a:extLst>
                    <a:ext uri="{FF2B5EF4-FFF2-40B4-BE49-F238E27FC236}">
                      <a16:creationId xmlns:a16="http://schemas.microsoft.com/office/drawing/2014/main" id="{8E088795-BB4F-5C4B-9026-3FB7B4CC62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7" name="Oval 527">
                  <a:extLst>
                    <a:ext uri="{FF2B5EF4-FFF2-40B4-BE49-F238E27FC236}">
                      <a16:creationId xmlns:a16="http://schemas.microsoft.com/office/drawing/2014/main" id="{3F647610-365B-094F-89D6-169CF57E61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8" name="Oval 528">
                  <a:extLst>
                    <a:ext uri="{FF2B5EF4-FFF2-40B4-BE49-F238E27FC236}">
                      <a16:creationId xmlns:a16="http://schemas.microsoft.com/office/drawing/2014/main" id="{E01C870E-4943-E84C-8049-94B8FF7B9D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69" name="Oval 529">
                  <a:extLst>
                    <a:ext uri="{FF2B5EF4-FFF2-40B4-BE49-F238E27FC236}">
                      <a16:creationId xmlns:a16="http://schemas.microsoft.com/office/drawing/2014/main" id="{D1E34AA3-B1D1-7B4F-BFCD-3B077271A6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0" name="Oval 530">
                  <a:extLst>
                    <a:ext uri="{FF2B5EF4-FFF2-40B4-BE49-F238E27FC236}">
                      <a16:creationId xmlns:a16="http://schemas.microsoft.com/office/drawing/2014/main" id="{B263C960-7AF3-6C47-AC24-A4B3B8C7A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1" name="Oval 531">
                  <a:extLst>
                    <a:ext uri="{FF2B5EF4-FFF2-40B4-BE49-F238E27FC236}">
                      <a16:creationId xmlns:a16="http://schemas.microsoft.com/office/drawing/2014/main" id="{4A055331-4FD9-564A-A99E-CA2986425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2" name="Oval 532">
                  <a:extLst>
                    <a:ext uri="{FF2B5EF4-FFF2-40B4-BE49-F238E27FC236}">
                      <a16:creationId xmlns:a16="http://schemas.microsoft.com/office/drawing/2014/main" id="{1C634677-8165-EE4F-8691-37531C04F9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3" name="Oval 533">
                  <a:extLst>
                    <a:ext uri="{FF2B5EF4-FFF2-40B4-BE49-F238E27FC236}">
                      <a16:creationId xmlns:a16="http://schemas.microsoft.com/office/drawing/2014/main" id="{DDFD9753-0C73-BA43-8C91-269E00295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4" name="Oval 534">
                  <a:extLst>
                    <a:ext uri="{FF2B5EF4-FFF2-40B4-BE49-F238E27FC236}">
                      <a16:creationId xmlns:a16="http://schemas.microsoft.com/office/drawing/2014/main" id="{216D26D2-C66B-CF42-82E3-345FD3CF8A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5" name="Oval 535">
                  <a:extLst>
                    <a:ext uri="{FF2B5EF4-FFF2-40B4-BE49-F238E27FC236}">
                      <a16:creationId xmlns:a16="http://schemas.microsoft.com/office/drawing/2014/main" id="{E9313E43-0A44-C744-B070-72ECB71DA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590" name="Group 536">
                <a:extLst>
                  <a:ext uri="{FF2B5EF4-FFF2-40B4-BE49-F238E27FC236}">
                    <a16:creationId xmlns:a16="http://schemas.microsoft.com/office/drawing/2014/main" id="{4215E6FE-864A-0641-BCAD-FC1D77A094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777" name="Oval 537">
                  <a:extLst>
                    <a:ext uri="{FF2B5EF4-FFF2-40B4-BE49-F238E27FC236}">
                      <a16:creationId xmlns:a16="http://schemas.microsoft.com/office/drawing/2014/main" id="{7A200D8F-034D-9E40-B7D8-4FA5C03286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8" name="Oval 538">
                  <a:extLst>
                    <a:ext uri="{FF2B5EF4-FFF2-40B4-BE49-F238E27FC236}">
                      <a16:creationId xmlns:a16="http://schemas.microsoft.com/office/drawing/2014/main" id="{798F06C2-1FC9-6446-B1D1-5CEFEADA23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79" name="Oval 539">
                  <a:extLst>
                    <a:ext uri="{FF2B5EF4-FFF2-40B4-BE49-F238E27FC236}">
                      <a16:creationId xmlns:a16="http://schemas.microsoft.com/office/drawing/2014/main" id="{FB36E0C4-5556-DC4D-83C7-20CE1A860C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0" name="Oval 540">
                  <a:extLst>
                    <a:ext uri="{FF2B5EF4-FFF2-40B4-BE49-F238E27FC236}">
                      <a16:creationId xmlns:a16="http://schemas.microsoft.com/office/drawing/2014/main" id="{FCC8D351-FC3B-F840-A724-51C9727067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1" name="Oval 541">
                  <a:extLst>
                    <a:ext uri="{FF2B5EF4-FFF2-40B4-BE49-F238E27FC236}">
                      <a16:creationId xmlns:a16="http://schemas.microsoft.com/office/drawing/2014/main" id="{460C4901-2BBF-D541-96B1-B2C7A13558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2" name="Oval 542">
                  <a:extLst>
                    <a:ext uri="{FF2B5EF4-FFF2-40B4-BE49-F238E27FC236}">
                      <a16:creationId xmlns:a16="http://schemas.microsoft.com/office/drawing/2014/main" id="{FEDF25D3-931C-F945-8341-5DA07602B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3" name="Oval 543">
                  <a:extLst>
                    <a:ext uri="{FF2B5EF4-FFF2-40B4-BE49-F238E27FC236}">
                      <a16:creationId xmlns:a16="http://schemas.microsoft.com/office/drawing/2014/main" id="{05927342-9D50-A74E-AF37-42E4D90240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4" name="Oval 544">
                  <a:extLst>
                    <a:ext uri="{FF2B5EF4-FFF2-40B4-BE49-F238E27FC236}">
                      <a16:creationId xmlns:a16="http://schemas.microsoft.com/office/drawing/2014/main" id="{A7BE909B-A7ED-E04F-9AA7-80C07E1498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5" name="Oval 545">
                  <a:extLst>
                    <a:ext uri="{FF2B5EF4-FFF2-40B4-BE49-F238E27FC236}">
                      <a16:creationId xmlns:a16="http://schemas.microsoft.com/office/drawing/2014/main" id="{5354E310-4436-294D-8850-7B4391BD89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6" name="Oval 546">
                  <a:extLst>
                    <a:ext uri="{FF2B5EF4-FFF2-40B4-BE49-F238E27FC236}">
                      <a16:creationId xmlns:a16="http://schemas.microsoft.com/office/drawing/2014/main" id="{96D952F7-736F-9741-9175-3087ACD7A1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7" name="Oval 547">
                  <a:extLst>
                    <a:ext uri="{FF2B5EF4-FFF2-40B4-BE49-F238E27FC236}">
                      <a16:creationId xmlns:a16="http://schemas.microsoft.com/office/drawing/2014/main" id="{4DF0AD07-AE6D-B542-ADA7-314ED76BF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8" name="Oval 548">
                  <a:extLst>
                    <a:ext uri="{FF2B5EF4-FFF2-40B4-BE49-F238E27FC236}">
                      <a16:creationId xmlns:a16="http://schemas.microsoft.com/office/drawing/2014/main" id="{1593DF70-0DFE-024F-8FC8-F968CA78B0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89" name="Oval 549">
                  <a:extLst>
                    <a:ext uri="{FF2B5EF4-FFF2-40B4-BE49-F238E27FC236}">
                      <a16:creationId xmlns:a16="http://schemas.microsoft.com/office/drawing/2014/main" id="{E1565E5E-9863-4643-B0F2-DD279A3C77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0" name="Oval 550">
                  <a:extLst>
                    <a:ext uri="{FF2B5EF4-FFF2-40B4-BE49-F238E27FC236}">
                      <a16:creationId xmlns:a16="http://schemas.microsoft.com/office/drawing/2014/main" id="{C1E8B8FC-946B-3D4B-BD73-6B793921EB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1" name="Oval 551">
                  <a:extLst>
                    <a:ext uri="{FF2B5EF4-FFF2-40B4-BE49-F238E27FC236}">
                      <a16:creationId xmlns:a16="http://schemas.microsoft.com/office/drawing/2014/main" id="{02A408BE-1373-8C41-AB06-C4B2C73726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2" name="Oval 552">
                  <a:extLst>
                    <a:ext uri="{FF2B5EF4-FFF2-40B4-BE49-F238E27FC236}">
                      <a16:creationId xmlns:a16="http://schemas.microsoft.com/office/drawing/2014/main" id="{57FA66B3-762A-E247-A4CA-15D4151490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3" name="Oval 553">
                  <a:extLst>
                    <a:ext uri="{FF2B5EF4-FFF2-40B4-BE49-F238E27FC236}">
                      <a16:creationId xmlns:a16="http://schemas.microsoft.com/office/drawing/2014/main" id="{9CDCC69D-8A5D-244D-A844-3AEE559E1C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4" name="Oval 554">
                  <a:extLst>
                    <a:ext uri="{FF2B5EF4-FFF2-40B4-BE49-F238E27FC236}">
                      <a16:creationId xmlns:a16="http://schemas.microsoft.com/office/drawing/2014/main" id="{3AF0EB49-4C80-6747-9A2C-5EF677A66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5" name="Oval 555">
                  <a:extLst>
                    <a:ext uri="{FF2B5EF4-FFF2-40B4-BE49-F238E27FC236}">
                      <a16:creationId xmlns:a16="http://schemas.microsoft.com/office/drawing/2014/main" id="{87EC39F2-6788-8C42-822E-FB3FB2D833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6" name="Oval 556">
                  <a:extLst>
                    <a:ext uri="{FF2B5EF4-FFF2-40B4-BE49-F238E27FC236}">
                      <a16:creationId xmlns:a16="http://schemas.microsoft.com/office/drawing/2014/main" id="{94F85BAF-3422-3847-AA8F-4337154ECC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7" name="Oval 557">
                  <a:extLst>
                    <a:ext uri="{FF2B5EF4-FFF2-40B4-BE49-F238E27FC236}">
                      <a16:creationId xmlns:a16="http://schemas.microsoft.com/office/drawing/2014/main" id="{298DF4D8-CE5F-DA41-A84C-160BCABBBB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798" name="Oval 558">
                  <a:extLst>
                    <a:ext uri="{FF2B5EF4-FFF2-40B4-BE49-F238E27FC236}">
                      <a16:creationId xmlns:a16="http://schemas.microsoft.com/office/drawing/2014/main" id="{7FB673AA-C160-E040-8DE2-11A2B2D824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7" name="Group 559">
              <a:extLst>
                <a:ext uri="{FF2B5EF4-FFF2-40B4-BE49-F238E27FC236}">
                  <a16:creationId xmlns:a16="http://schemas.microsoft.com/office/drawing/2014/main" id="{3505CF29-C467-3F41-A525-F812D3339B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89" y="922"/>
              <a:ext cx="106" cy="2417"/>
              <a:chOff x="2089" y="928"/>
              <a:chExt cx="106" cy="2417"/>
            </a:xfrm>
          </p:grpSpPr>
          <p:grpSp>
            <p:nvGrpSpPr>
              <p:cNvPr id="19544" name="Group 560">
                <a:extLst>
                  <a:ext uri="{FF2B5EF4-FFF2-40B4-BE49-F238E27FC236}">
                    <a16:creationId xmlns:a16="http://schemas.microsoft.com/office/drawing/2014/main" id="{A6C244BE-05B5-CB43-B155-80FBF8C758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801" name="Oval 561">
                  <a:extLst>
                    <a:ext uri="{FF2B5EF4-FFF2-40B4-BE49-F238E27FC236}">
                      <a16:creationId xmlns:a16="http://schemas.microsoft.com/office/drawing/2014/main" id="{B4F64AB5-9457-1D4E-81A3-BCC76E8748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2" name="Oval 562">
                  <a:extLst>
                    <a:ext uri="{FF2B5EF4-FFF2-40B4-BE49-F238E27FC236}">
                      <a16:creationId xmlns:a16="http://schemas.microsoft.com/office/drawing/2014/main" id="{4F3D6FB3-13C5-1B49-99A4-244892387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3" name="Oval 563">
                  <a:extLst>
                    <a:ext uri="{FF2B5EF4-FFF2-40B4-BE49-F238E27FC236}">
                      <a16:creationId xmlns:a16="http://schemas.microsoft.com/office/drawing/2014/main" id="{9D2CCE70-BA4E-5C44-AC7B-1800E8700E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4" name="Oval 564">
                  <a:extLst>
                    <a:ext uri="{FF2B5EF4-FFF2-40B4-BE49-F238E27FC236}">
                      <a16:creationId xmlns:a16="http://schemas.microsoft.com/office/drawing/2014/main" id="{3CF441FE-E470-554F-A5B2-70F921AAA2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5" name="Oval 565">
                  <a:extLst>
                    <a:ext uri="{FF2B5EF4-FFF2-40B4-BE49-F238E27FC236}">
                      <a16:creationId xmlns:a16="http://schemas.microsoft.com/office/drawing/2014/main" id="{778469ED-B12F-064B-B999-8DE7A53D9C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6" name="Oval 566">
                  <a:extLst>
                    <a:ext uri="{FF2B5EF4-FFF2-40B4-BE49-F238E27FC236}">
                      <a16:creationId xmlns:a16="http://schemas.microsoft.com/office/drawing/2014/main" id="{67CE7EE6-50C4-BD45-880B-F0A30C7464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7" name="Oval 567">
                  <a:extLst>
                    <a:ext uri="{FF2B5EF4-FFF2-40B4-BE49-F238E27FC236}">
                      <a16:creationId xmlns:a16="http://schemas.microsoft.com/office/drawing/2014/main" id="{A80147FB-F8DE-7544-B2F1-2FD4397BF3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8" name="Oval 568">
                  <a:extLst>
                    <a:ext uri="{FF2B5EF4-FFF2-40B4-BE49-F238E27FC236}">
                      <a16:creationId xmlns:a16="http://schemas.microsoft.com/office/drawing/2014/main" id="{AFD62F7D-C0BF-3946-A3C6-5C939B924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09" name="Oval 569">
                  <a:extLst>
                    <a:ext uri="{FF2B5EF4-FFF2-40B4-BE49-F238E27FC236}">
                      <a16:creationId xmlns:a16="http://schemas.microsoft.com/office/drawing/2014/main" id="{C4DE74F0-D8C2-B941-8C74-01A247B863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0" name="Oval 570">
                  <a:extLst>
                    <a:ext uri="{FF2B5EF4-FFF2-40B4-BE49-F238E27FC236}">
                      <a16:creationId xmlns:a16="http://schemas.microsoft.com/office/drawing/2014/main" id="{0F23C167-9B2D-0049-ACF8-068336668B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1" name="Oval 571">
                  <a:extLst>
                    <a:ext uri="{FF2B5EF4-FFF2-40B4-BE49-F238E27FC236}">
                      <a16:creationId xmlns:a16="http://schemas.microsoft.com/office/drawing/2014/main" id="{FBB888B4-1329-B442-ACC5-A10F047F6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2" name="Oval 572">
                  <a:extLst>
                    <a:ext uri="{FF2B5EF4-FFF2-40B4-BE49-F238E27FC236}">
                      <a16:creationId xmlns:a16="http://schemas.microsoft.com/office/drawing/2014/main" id="{9F1B9A7F-FB9D-2544-A64A-10BDBFAE45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3" name="Oval 573">
                  <a:extLst>
                    <a:ext uri="{FF2B5EF4-FFF2-40B4-BE49-F238E27FC236}">
                      <a16:creationId xmlns:a16="http://schemas.microsoft.com/office/drawing/2014/main" id="{53061043-E35A-9140-8E0A-8E4CF62E0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4" name="Oval 574">
                  <a:extLst>
                    <a:ext uri="{FF2B5EF4-FFF2-40B4-BE49-F238E27FC236}">
                      <a16:creationId xmlns:a16="http://schemas.microsoft.com/office/drawing/2014/main" id="{722DBC49-EF4B-6942-BF3E-5BB0349899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5" name="Oval 575">
                  <a:extLst>
                    <a:ext uri="{FF2B5EF4-FFF2-40B4-BE49-F238E27FC236}">
                      <a16:creationId xmlns:a16="http://schemas.microsoft.com/office/drawing/2014/main" id="{8DF0AF51-D5FB-3E45-B410-83F603BA06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6" name="Oval 576">
                  <a:extLst>
                    <a:ext uri="{FF2B5EF4-FFF2-40B4-BE49-F238E27FC236}">
                      <a16:creationId xmlns:a16="http://schemas.microsoft.com/office/drawing/2014/main" id="{B5505E2C-2FC8-BC4A-B9F2-9564C919D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7" name="Oval 577">
                  <a:extLst>
                    <a:ext uri="{FF2B5EF4-FFF2-40B4-BE49-F238E27FC236}">
                      <a16:creationId xmlns:a16="http://schemas.microsoft.com/office/drawing/2014/main" id="{4DF93930-F6DC-504E-8AFD-69493FD49E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8" name="Oval 578">
                  <a:extLst>
                    <a:ext uri="{FF2B5EF4-FFF2-40B4-BE49-F238E27FC236}">
                      <a16:creationId xmlns:a16="http://schemas.microsoft.com/office/drawing/2014/main" id="{89A521AF-3529-D145-98CB-3B804C3A8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19" name="Oval 579">
                  <a:extLst>
                    <a:ext uri="{FF2B5EF4-FFF2-40B4-BE49-F238E27FC236}">
                      <a16:creationId xmlns:a16="http://schemas.microsoft.com/office/drawing/2014/main" id="{A122C7EB-564D-A347-AA6E-95FF4B33E4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0" name="Oval 580">
                  <a:extLst>
                    <a:ext uri="{FF2B5EF4-FFF2-40B4-BE49-F238E27FC236}">
                      <a16:creationId xmlns:a16="http://schemas.microsoft.com/office/drawing/2014/main" id="{ACFF532A-2F89-B843-B631-5D90653D1D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1" name="Oval 581">
                  <a:extLst>
                    <a:ext uri="{FF2B5EF4-FFF2-40B4-BE49-F238E27FC236}">
                      <a16:creationId xmlns:a16="http://schemas.microsoft.com/office/drawing/2014/main" id="{99C67C01-35CA-244B-82E2-AE9A2FADE4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545" name="Group 582">
                <a:extLst>
                  <a:ext uri="{FF2B5EF4-FFF2-40B4-BE49-F238E27FC236}">
                    <a16:creationId xmlns:a16="http://schemas.microsoft.com/office/drawing/2014/main" id="{F40F9C2B-39AA-784F-8FB6-2E156D8250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823" name="Oval 583">
                  <a:extLst>
                    <a:ext uri="{FF2B5EF4-FFF2-40B4-BE49-F238E27FC236}">
                      <a16:creationId xmlns:a16="http://schemas.microsoft.com/office/drawing/2014/main" id="{25D85E4F-1F76-364B-9D9D-8561FE1F53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4" name="Oval 584">
                  <a:extLst>
                    <a:ext uri="{FF2B5EF4-FFF2-40B4-BE49-F238E27FC236}">
                      <a16:creationId xmlns:a16="http://schemas.microsoft.com/office/drawing/2014/main" id="{305C6C32-8633-534A-BC53-DBDDCC36A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5" name="Oval 585">
                  <a:extLst>
                    <a:ext uri="{FF2B5EF4-FFF2-40B4-BE49-F238E27FC236}">
                      <a16:creationId xmlns:a16="http://schemas.microsoft.com/office/drawing/2014/main" id="{BE636064-116D-5A40-B9A3-1A681862FE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6" name="Oval 586">
                  <a:extLst>
                    <a:ext uri="{FF2B5EF4-FFF2-40B4-BE49-F238E27FC236}">
                      <a16:creationId xmlns:a16="http://schemas.microsoft.com/office/drawing/2014/main" id="{6BB3603F-823D-5E4B-B5AD-F13EA5DC85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7" name="Oval 587">
                  <a:extLst>
                    <a:ext uri="{FF2B5EF4-FFF2-40B4-BE49-F238E27FC236}">
                      <a16:creationId xmlns:a16="http://schemas.microsoft.com/office/drawing/2014/main" id="{CBAFB098-1E57-AA4D-B920-E60244F5EC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8" name="Oval 588">
                  <a:extLst>
                    <a:ext uri="{FF2B5EF4-FFF2-40B4-BE49-F238E27FC236}">
                      <a16:creationId xmlns:a16="http://schemas.microsoft.com/office/drawing/2014/main" id="{D0EA9A92-5F98-EE45-8730-FC5B0DFA93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29" name="Oval 589">
                  <a:extLst>
                    <a:ext uri="{FF2B5EF4-FFF2-40B4-BE49-F238E27FC236}">
                      <a16:creationId xmlns:a16="http://schemas.microsoft.com/office/drawing/2014/main" id="{523B59DF-801E-FA44-BB7B-156A566331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0" name="Oval 590">
                  <a:extLst>
                    <a:ext uri="{FF2B5EF4-FFF2-40B4-BE49-F238E27FC236}">
                      <a16:creationId xmlns:a16="http://schemas.microsoft.com/office/drawing/2014/main" id="{C141AE34-D53D-7348-A6A3-35602B1DEE6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1" name="Oval 591">
                  <a:extLst>
                    <a:ext uri="{FF2B5EF4-FFF2-40B4-BE49-F238E27FC236}">
                      <a16:creationId xmlns:a16="http://schemas.microsoft.com/office/drawing/2014/main" id="{4F0E6F24-8E31-7547-865D-FF0C17914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2" name="Oval 592">
                  <a:extLst>
                    <a:ext uri="{FF2B5EF4-FFF2-40B4-BE49-F238E27FC236}">
                      <a16:creationId xmlns:a16="http://schemas.microsoft.com/office/drawing/2014/main" id="{9B6C299D-1709-3E41-A897-38241954B9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3" name="Oval 593">
                  <a:extLst>
                    <a:ext uri="{FF2B5EF4-FFF2-40B4-BE49-F238E27FC236}">
                      <a16:creationId xmlns:a16="http://schemas.microsoft.com/office/drawing/2014/main" id="{D9823A42-5168-9543-BFB9-E04AEAB891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4" name="Oval 594">
                  <a:extLst>
                    <a:ext uri="{FF2B5EF4-FFF2-40B4-BE49-F238E27FC236}">
                      <a16:creationId xmlns:a16="http://schemas.microsoft.com/office/drawing/2014/main" id="{C98BB1A0-D6CC-D44A-9C16-8C14855E9E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5" name="Oval 595">
                  <a:extLst>
                    <a:ext uri="{FF2B5EF4-FFF2-40B4-BE49-F238E27FC236}">
                      <a16:creationId xmlns:a16="http://schemas.microsoft.com/office/drawing/2014/main" id="{53B84738-F2EC-944D-8DA2-98089200EF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6" name="Oval 596">
                  <a:extLst>
                    <a:ext uri="{FF2B5EF4-FFF2-40B4-BE49-F238E27FC236}">
                      <a16:creationId xmlns:a16="http://schemas.microsoft.com/office/drawing/2014/main" id="{79B8B4FB-3E5D-F242-B31D-589C3F271F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7" name="Oval 597">
                  <a:extLst>
                    <a:ext uri="{FF2B5EF4-FFF2-40B4-BE49-F238E27FC236}">
                      <a16:creationId xmlns:a16="http://schemas.microsoft.com/office/drawing/2014/main" id="{4F7E772B-36B7-0C4B-8B64-965C882F8E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8" name="Oval 598">
                  <a:extLst>
                    <a:ext uri="{FF2B5EF4-FFF2-40B4-BE49-F238E27FC236}">
                      <a16:creationId xmlns:a16="http://schemas.microsoft.com/office/drawing/2014/main" id="{A8628FCF-7A84-E547-BEDC-49EC82EC04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39" name="Oval 599">
                  <a:extLst>
                    <a:ext uri="{FF2B5EF4-FFF2-40B4-BE49-F238E27FC236}">
                      <a16:creationId xmlns:a16="http://schemas.microsoft.com/office/drawing/2014/main" id="{7B0ABA73-5F5E-344D-B89D-561070E4BD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0" name="Oval 600">
                  <a:extLst>
                    <a:ext uri="{FF2B5EF4-FFF2-40B4-BE49-F238E27FC236}">
                      <a16:creationId xmlns:a16="http://schemas.microsoft.com/office/drawing/2014/main" id="{DF525EDB-45C7-A447-B9B2-265707ABA1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1" name="Oval 601">
                  <a:extLst>
                    <a:ext uri="{FF2B5EF4-FFF2-40B4-BE49-F238E27FC236}">
                      <a16:creationId xmlns:a16="http://schemas.microsoft.com/office/drawing/2014/main" id="{EB97858C-FD59-F14D-AAF5-9EB724BE0A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2" name="Oval 602">
                  <a:extLst>
                    <a:ext uri="{FF2B5EF4-FFF2-40B4-BE49-F238E27FC236}">
                      <a16:creationId xmlns:a16="http://schemas.microsoft.com/office/drawing/2014/main" id="{5976907B-9595-7742-80D2-3D35745DDA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3" name="Oval 603">
                  <a:extLst>
                    <a:ext uri="{FF2B5EF4-FFF2-40B4-BE49-F238E27FC236}">
                      <a16:creationId xmlns:a16="http://schemas.microsoft.com/office/drawing/2014/main" id="{AA8ACCB8-B9FC-5947-8567-9D7E71D69D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4" name="Oval 604">
                  <a:extLst>
                    <a:ext uri="{FF2B5EF4-FFF2-40B4-BE49-F238E27FC236}">
                      <a16:creationId xmlns:a16="http://schemas.microsoft.com/office/drawing/2014/main" id="{2CFC377A-1E35-7740-AFC8-43912DDDA9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  <p:grpSp>
          <p:nvGrpSpPr>
            <p:cNvPr id="19498" name="Group 605">
              <a:extLst>
                <a:ext uri="{FF2B5EF4-FFF2-40B4-BE49-F238E27FC236}">
                  <a16:creationId xmlns:a16="http://schemas.microsoft.com/office/drawing/2014/main" id="{7B81CA2A-FB94-4C49-8133-6F27E3F01A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1" y="922"/>
              <a:ext cx="106" cy="2417"/>
              <a:chOff x="2089" y="928"/>
              <a:chExt cx="106" cy="2417"/>
            </a:xfrm>
          </p:grpSpPr>
          <p:grpSp>
            <p:nvGrpSpPr>
              <p:cNvPr id="19499" name="Group 606">
                <a:extLst>
                  <a:ext uri="{FF2B5EF4-FFF2-40B4-BE49-F238E27FC236}">
                    <a16:creationId xmlns:a16="http://schemas.microsoft.com/office/drawing/2014/main" id="{50898CE3-F4B8-4246-A558-18C74776E3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89" y="984"/>
                <a:ext cx="47" cy="2309"/>
                <a:chOff x="2089" y="984"/>
                <a:chExt cx="47" cy="2309"/>
              </a:xfrm>
            </p:grpSpPr>
            <p:sp>
              <p:nvSpPr>
                <p:cNvPr id="10847" name="Oval 607">
                  <a:extLst>
                    <a:ext uri="{FF2B5EF4-FFF2-40B4-BE49-F238E27FC236}">
                      <a16:creationId xmlns:a16="http://schemas.microsoft.com/office/drawing/2014/main" id="{5FA80B71-D5D6-984F-905F-924441C687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9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8" name="Oval 608">
                  <a:extLst>
                    <a:ext uri="{FF2B5EF4-FFF2-40B4-BE49-F238E27FC236}">
                      <a16:creationId xmlns:a16="http://schemas.microsoft.com/office/drawing/2014/main" id="{B86A05CB-AD51-FA49-A2BE-88ABD19C4B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0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49" name="Oval 609">
                  <a:extLst>
                    <a:ext uri="{FF2B5EF4-FFF2-40B4-BE49-F238E27FC236}">
                      <a16:creationId xmlns:a16="http://schemas.microsoft.com/office/drawing/2014/main" id="{70DAFD3A-3114-DB46-A2EA-650CE1C5A9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2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0" name="Oval 610">
                  <a:extLst>
                    <a:ext uri="{FF2B5EF4-FFF2-40B4-BE49-F238E27FC236}">
                      <a16:creationId xmlns:a16="http://schemas.microsoft.com/office/drawing/2014/main" id="{337C16B6-B51F-4441-9552-7FC95A3476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3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1" name="Oval 611">
                  <a:extLst>
                    <a:ext uri="{FF2B5EF4-FFF2-40B4-BE49-F238E27FC236}">
                      <a16:creationId xmlns:a16="http://schemas.microsoft.com/office/drawing/2014/main" id="{CA05ED4B-3E77-384F-8000-F375C3D5A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44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2" name="Oval 612">
                  <a:extLst>
                    <a:ext uri="{FF2B5EF4-FFF2-40B4-BE49-F238E27FC236}">
                      <a16:creationId xmlns:a16="http://schemas.microsoft.com/office/drawing/2014/main" id="{1657390E-9E5A-C343-B18C-818C80CAC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5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3" name="Oval 613">
                  <a:extLst>
                    <a:ext uri="{FF2B5EF4-FFF2-40B4-BE49-F238E27FC236}">
                      <a16:creationId xmlns:a16="http://schemas.microsoft.com/office/drawing/2014/main" id="{1076FF44-5BFB-7E46-B526-06819BFA6B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66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4" name="Oval 614">
                  <a:extLst>
                    <a:ext uri="{FF2B5EF4-FFF2-40B4-BE49-F238E27FC236}">
                      <a16:creationId xmlns:a16="http://schemas.microsoft.com/office/drawing/2014/main" id="{6D784ECE-1C16-CE44-817F-95A6E831E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78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5" name="Oval 615">
                  <a:extLst>
                    <a:ext uri="{FF2B5EF4-FFF2-40B4-BE49-F238E27FC236}">
                      <a16:creationId xmlns:a16="http://schemas.microsoft.com/office/drawing/2014/main" id="{0D71DCD8-49D8-D74D-8109-E3745E4B7D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18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6" name="Oval 616">
                  <a:extLst>
                    <a:ext uri="{FF2B5EF4-FFF2-40B4-BE49-F238E27FC236}">
                      <a16:creationId xmlns:a16="http://schemas.microsoft.com/office/drawing/2014/main" id="{318D687A-336E-0B4A-9DCA-4429C85E3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0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7" name="Oval 617">
                  <a:extLst>
                    <a:ext uri="{FF2B5EF4-FFF2-40B4-BE49-F238E27FC236}">
                      <a16:creationId xmlns:a16="http://schemas.microsoft.com/office/drawing/2014/main" id="{DDCA1A7A-3FD2-8648-B8C0-679F7A8588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1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8" name="Oval 618">
                  <a:extLst>
                    <a:ext uri="{FF2B5EF4-FFF2-40B4-BE49-F238E27FC236}">
                      <a16:creationId xmlns:a16="http://schemas.microsoft.com/office/drawing/2014/main" id="{C35B9FC1-6895-5E41-A402-CE1131540D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2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59" name="Oval 619">
                  <a:extLst>
                    <a:ext uri="{FF2B5EF4-FFF2-40B4-BE49-F238E27FC236}">
                      <a16:creationId xmlns:a16="http://schemas.microsoft.com/office/drawing/2014/main" id="{8CB22035-B353-384E-8D7B-8319062227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3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0" name="Oval 620">
                  <a:extLst>
                    <a:ext uri="{FF2B5EF4-FFF2-40B4-BE49-F238E27FC236}">
                      <a16:creationId xmlns:a16="http://schemas.microsoft.com/office/drawing/2014/main" id="{38059120-D066-9149-88CC-9D4EF0F5FD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45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1" name="Oval 621">
                  <a:extLst>
                    <a:ext uri="{FF2B5EF4-FFF2-40B4-BE49-F238E27FC236}">
                      <a16:creationId xmlns:a16="http://schemas.microsoft.com/office/drawing/2014/main" id="{D8615D68-D8F6-D04F-8F8E-867D32EF6F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57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2" name="Oval 622">
                  <a:extLst>
                    <a:ext uri="{FF2B5EF4-FFF2-40B4-BE49-F238E27FC236}">
                      <a16:creationId xmlns:a16="http://schemas.microsoft.com/office/drawing/2014/main" id="{CAEDA729-CDE1-D84D-9FBB-14C0349D34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68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3" name="Oval 623">
                  <a:extLst>
                    <a:ext uri="{FF2B5EF4-FFF2-40B4-BE49-F238E27FC236}">
                      <a16:creationId xmlns:a16="http://schemas.microsoft.com/office/drawing/2014/main" id="{9808E35B-FA52-A942-AAC8-FCC2EF4240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79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4" name="Oval 624">
                  <a:extLst>
                    <a:ext uri="{FF2B5EF4-FFF2-40B4-BE49-F238E27FC236}">
                      <a16:creationId xmlns:a16="http://schemas.microsoft.com/office/drawing/2014/main" id="{E62A61C4-925D-E649-BF62-60CD28CA85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291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5" name="Oval 625">
                  <a:extLst>
                    <a:ext uri="{FF2B5EF4-FFF2-40B4-BE49-F238E27FC236}">
                      <a16:creationId xmlns:a16="http://schemas.microsoft.com/office/drawing/2014/main" id="{C210949B-17B9-0542-8DAD-21BD22D93A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02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6" name="Oval 626">
                  <a:extLst>
                    <a:ext uri="{FF2B5EF4-FFF2-40B4-BE49-F238E27FC236}">
                      <a16:creationId xmlns:a16="http://schemas.microsoft.com/office/drawing/2014/main" id="{CAA067BA-8BEC-D041-A783-2F6C03017E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13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67" name="Oval 627">
                  <a:extLst>
                    <a:ext uri="{FF2B5EF4-FFF2-40B4-BE49-F238E27FC236}">
                      <a16:creationId xmlns:a16="http://schemas.microsoft.com/office/drawing/2014/main" id="{189E7D38-121C-C144-85C6-36153017EE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89" y="324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  <p:grpSp>
            <p:nvGrpSpPr>
              <p:cNvPr id="19500" name="Group 628">
                <a:extLst>
                  <a:ext uri="{FF2B5EF4-FFF2-40B4-BE49-F238E27FC236}">
                    <a16:creationId xmlns:a16="http://schemas.microsoft.com/office/drawing/2014/main" id="{E9EB0664-8068-214D-9D59-A98F287556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8" y="928"/>
                <a:ext cx="47" cy="2417"/>
                <a:chOff x="2148" y="928"/>
                <a:chExt cx="47" cy="2417"/>
              </a:xfrm>
            </p:grpSpPr>
            <p:sp>
              <p:nvSpPr>
                <p:cNvPr id="10869" name="Oval 629">
                  <a:extLst>
                    <a:ext uri="{FF2B5EF4-FFF2-40B4-BE49-F238E27FC236}">
                      <a16:creationId xmlns:a16="http://schemas.microsoft.com/office/drawing/2014/main" id="{42009615-239B-C143-9107-CDFE621304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92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0" name="Oval 630">
                  <a:extLst>
                    <a:ext uri="{FF2B5EF4-FFF2-40B4-BE49-F238E27FC236}">
                      <a16:creationId xmlns:a16="http://schemas.microsoft.com/office/drawing/2014/main" id="{3315696C-6FCA-3748-B578-5E19811DED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04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1" name="Oval 631">
                  <a:extLst>
                    <a:ext uri="{FF2B5EF4-FFF2-40B4-BE49-F238E27FC236}">
                      <a16:creationId xmlns:a16="http://schemas.microsoft.com/office/drawing/2014/main" id="{C48CD5E2-42F4-8744-91BF-862F37536C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15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2" name="Oval 632">
                  <a:extLst>
                    <a:ext uri="{FF2B5EF4-FFF2-40B4-BE49-F238E27FC236}">
                      <a16:creationId xmlns:a16="http://schemas.microsoft.com/office/drawing/2014/main" id="{E64B8C96-2313-E54D-851F-379A7B225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27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3" name="Oval 633">
                  <a:extLst>
                    <a:ext uri="{FF2B5EF4-FFF2-40B4-BE49-F238E27FC236}">
                      <a16:creationId xmlns:a16="http://schemas.microsoft.com/office/drawing/2014/main" id="{5002FB8F-1D0B-6141-8E9A-59E382FF8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38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4" name="Oval 634">
                  <a:extLst>
                    <a:ext uri="{FF2B5EF4-FFF2-40B4-BE49-F238E27FC236}">
                      <a16:creationId xmlns:a16="http://schemas.microsoft.com/office/drawing/2014/main" id="{71FB9B26-86D8-7C42-8125-3A8B30B89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4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5" name="Oval 635">
                  <a:extLst>
                    <a:ext uri="{FF2B5EF4-FFF2-40B4-BE49-F238E27FC236}">
                      <a16:creationId xmlns:a16="http://schemas.microsoft.com/office/drawing/2014/main" id="{AF034668-B54C-654B-80E3-9E0D9A0842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612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6" name="Oval 636">
                  <a:extLst>
                    <a:ext uri="{FF2B5EF4-FFF2-40B4-BE49-F238E27FC236}">
                      <a16:creationId xmlns:a16="http://schemas.microsoft.com/office/drawing/2014/main" id="{6611E206-2BEC-D64F-801A-8512FF39DC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72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7" name="Oval 637">
                  <a:extLst>
                    <a:ext uri="{FF2B5EF4-FFF2-40B4-BE49-F238E27FC236}">
                      <a16:creationId xmlns:a16="http://schemas.microsoft.com/office/drawing/2014/main" id="{C8B2F62D-A659-8F41-9679-98C37E3254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83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8" name="Oval 638">
                  <a:extLst>
                    <a:ext uri="{FF2B5EF4-FFF2-40B4-BE49-F238E27FC236}">
                      <a16:creationId xmlns:a16="http://schemas.microsoft.com/office/drawing/2014/main" id="{CF241EDF-BE90-8F48-B7A4-3F92692F0E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194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79" name="Oval 639">
                  <a:extLst>
                    <a:ext uri="{FF2B5EF4-FFF2-40B4-BE49-F238E27FC236}">
                      <a16:creationId xmlns:a16="http://schemas.microsoft.com/office/drawing/2014/main" id="{0AC9FE4B-80FB-6842-94AF-1F0A623297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05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0" name="Oval 640">
                  <a:extLst>
                    <a:ext uri="{FF2B5EF4-FFF2-40B4-BE49-F238E27FC236}">
                      <a16:creationId xmlns:a16="http://schemas.microsoft.com/office/drawing/2014/main" id="{73C1EBA1-AED6-9141-8025-1A2783085E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17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1" name="Oval 641">
                  <a:extLst>
                    <a:ext uri="{FF2B5EF4-FFF2-40B4-BE49-F238E27FC236}">
                      <a16:creationId xmlns:a16="http://schemas.microsoft.com/office/drawing/2014/main" id="{230825E8-38B8-CF44-86F1-329CB05617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287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2" name="Oval 642">
                  <a:extLst>
                    <a:ext uri="{FF2B5EF4-FFF2-40B4-BE49-F238E27FC236}">
                      <a16:creationId xmlns:a16="http://schemas.microsoft.com/office/drawing/2014/main" id="{54B3412C-C586-C945-B5CD-3357DC679C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401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3" name="Oval 643">
                  <a:extLst>
                    <a:ext uri="{FF2B5EF4-FFF2-40B4-BE49-F238E27FC236}">
                      <a16:creationId xmlns:a16="http://schemas.microsoft.com/office/drawing/2014/main" id="{6A3F447B-6841-9144-9969-71FF22C373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51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4" name="Oval 644">
                  <a:extLst>
                    <a:ext uri="{FF2B5EF4-FFF2-40B4-BE49-F238E27FC236}">
                      <a16:creationId xmlns:a16="http://schemas.microsoft.com/office/drawing/2014/main" id="{7F168431-CA1B-DF4B-9E12-B441C853E3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629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5" name="Oval 645">
                  <a:extLst>
                    <a:ext uri="{FF2B5EF4-FFF2-40B4-BE49-F238E27FC236}">
                      <a16:creationId xmlns:a16="http://schemas.microsoft.com/office/drawing/2014/main" id="{6F29CDF4-EF54-9647-A12E-9DF6E1ED66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743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6" name="Oval 646">
                  <a:extLst>
                    <a:ext uri="{FF2B5EF4-FFF2-40B4-BE49-F238E27FC236}">
                      <a16:creationId xmlns:a16="http://schemas.microsoft.com/office/drawing/2014/main" id="{A3792ADF-F84C-6449-AD5A-F93613124D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854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7" name="Oval 647">
                  <a:extLst>
                    <a:ext uri="{FF2B5EF4-FFF2-40B4-BE49-F238E27FC236}">
                      <a16:creationId xmlns:a16="http://schemas.microsoft.com/office/drawing/2014/main" id="{FDBC2815-2A39-F543-86EB-60FFB38A6A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2965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8" name="Oval 648">
                  <a:extLst>
                    <a:ext uri="{FF2B5EF4-FFF2-40B4-BE49-F238E27FC236}">
                      <a16:creationId xmlns:a16="http://schemas.microsoft.com/office/drawing/2014/main" id="{4ADB0596-B013-7C4D-85E4-50DB350BF1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076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89" name="Oval 649">
                  <a:extLst>
                    <a:ext uri="{FF2B5EF4-FFF2-40B4-BE49-F238E27FC236}">
                      <a16:creationId xmlns:a16="http://schemas.microsoft.com/office/drawing/2014/main" id="{EDF2DFA6-E5F4-A84F-84F1-DAF76E211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190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  <p:sp>
              <p:nvSpPr>
                <p:cNvPr id="10890" name="Oval 650">
                  <a:extLst>
                    <a:ext uri="{FF2B5EF4-FFF2-40B4-BE49-F238E27FC236}">
                      <a16:creationId xmlns:a16="http://schemas.microsoft.com/office/drawing/2014/main" id="{9ABC6573-D5BF-504E-879B-E5FBF680FD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8" y="3298"/>
                  <a:ext cx="47" cy="47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>
                    <a:latin typeface="Times" charset="0"/>
                    <a:ea typeface="ＭＳ Ｐゴシック" charset="0"/>
                  </a:endParaRPr>
                </a:p>
              </p:txBody>
            </p:sp>
          </p:grpSp>
        </p:grpSp>
      </p:grpSp>
      <p:grpSp>
        <p:nvGrpSpPr>
          <p:cNvPr id="19460" name="Group 654">
            <a:extLst>
              <a:ext uri="{FF2B5EF4-FFF2-40B4-BE49-F238E27FC236}">
                <a16:creationId xmlns:a16="http://schemas.microsoft.com/office/drawing/2014/main" id="{B0CD577F-99AB-614E-823B-FA517CA5ABFC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2743200"/>
            <a:ext cx="1187450" cy="533400"/>
            <a:chOff x="960" y="1728"/>
            <a:chExt cx="748" cy="336"/>
          </a:xfrm>
        </p:grpSpPr>
        <p:sp>
          <p:nvSpPr>
            <p:cNvPr id="10892" name="Line 652">
              <a:extLst>
                <a:ext uri="{FF2B5EF4-FFF2-40B4-BE49-F238E27FC236}">
                  <a16:creationId xmlns:a16="http://schemas.microsoft.com/office/drawing/2014/main" id="{FF7B9266-FA5D-F841-B851-01A637BDA6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728"/>
              <a:ext cx="720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0893" name="Line 653">
              <a:extLst>
                <a:ext uri="{FF2B5EF4-FFF2-40B4-BE49-F238E27FC236}">
                  <a16:creationId xmlns:a16="http://schemas.microsoft.com/office/drawing/2014/main" id="{B6F38C46-366A-7143-9063-36AE35A923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8" y="1968"/>
              <a:ext cx="72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grpSp>
        <p:nvGrpSpPr>
          <p:cNvPr id="19461" name="Group 655">
            <a:extLst>
              <a:ext uri="{FF2B5EF4-FFF2-40B4-BE49-F238E27FC236}">
                <a16:creationId xmlns:a16="http://schemas.microsoft.com/office/drawing/2014/main" id="{6D199431-2142-4544-87BA-6C3B48ED091D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524000" y="3429000"/>
            <a:ext cx="1187450" cy="533400"/>
            <a:chOff x="960" y="1728"/>
            <a:chExt cx="748" cy="336"/>
          </a:xfrm>
        </p:grpSpPr>
        <p:sp>
          <p:nvSpPr>
            <p:cNvPr id="10896" name="Line 656">
              <a:extLst>
                <a:ext uri="{FF2B5EF4-FFF2-40B4-BE49-F238E27FC236}">
                  <a16:creationId xmlns:a16="http://schemas.microsoft.com/office/drawing/2014/main" id="{D409EBCD-13B3-434E-862D-B9360DE335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60" y="1728"/>
              <a:ext cx="720" cy="24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10897" name="Line 657">
              <a:extLst>
                <a:ext uri="{FF2B5EF4-FFF2-40B4-BE49-F238E27FC236}">
                  <a16:creationId xmlns:a16="http://schemas.microsoft.com/office/drawing/2014/main" id="{E63E98D3-5356-1C43-91B1-3B938EC530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8" y="1968"/>
              <a:ext cx="720" cy="96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10898" name="Text Box 658">
            <a:extLst>
              <a:ext uri="{FF2B5EF4-FFF2-40B4-BE49-F238E27FC236}">
                <a16:creationId xmlns:a16="http://schemas.microsoft.com/office/drawing/2014/main" id="{D5CBA5FF-1ACD-6C4C-9394-EECBB9D6D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5638800"/>
            <a:ext cx="51228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Blech, light will just scatter like crazy</a:t>
            </a:r>
          </a:p>
          <a:p>
            <a:r>
              <a:rPr lang="en-US" altLang="en-US"/>
              <a:t>and go all over the place … how boring!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E9441C28-1897-9043-95DB-0844987E7C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1219200"/>
          </a:xfrm>
        </p:spPr>
        <p:txBody>
          <a:bodyPr/>
          <a:lstStyle/>
          <a:p>
            <a:pPr eaLnBrk="1" hangingPunct="1"/>
            <a:r>
              <a:rPr lang="en-US" altLang="en-US"/>
              <a:t>Not so messy, not so boring…</a:t>
            </a:r>
          </a:p>
        </p:txBody>
      </p:sp>
      <p:grpSp>
        <p:nvGrpSpPr>
          <p:cNvPr id="20483" name="Group 4">
            <a:extLst>
              <a:ext uri="{FF2B5EF4-FFF2-40B4-BE49-F238E27FC236}">
                <a16:creationId xmlns:a16="http://schemas.microsoft.com/office/drawing/2014/main" id="{42740A84-32CC-6D4A-8952-7707A8A26581}"/>
              </a:ext>
            </a:extLst>
          </p:cNvPr>
          <p:cNvGrpSpPr>
            <a:grpSpLocks/>
          </p:cNvGrpSpPr>
          <p:nvPr/>
        </p:nvGrpSpPr>
        <p:grpSpPr bwMode="auto">
          <a:xfrm>
            <a:off x="76200" y="3048000"/>
            <a:ext cx="1295400" cy="590550"/>
            <a:chOff x="96" y="1920"/>
            <a:chExt cx="816" cy="372"/>
          </a:xfrm>
        </p:grpSpPr>
        <p:sp>
          <p:nvSpPr>
            <p:cNvPr id="9221" name="Rectangle 5">
              <a:extLst>
                <a:ext uri="{FF2B5EF4-FFF2-40B4-BE49-F238E27FC236}">
                  <a16:creationId xmlns:a16="http://schemas.microsoft.com/office/drawing/2014/main" id="{940A11E3-EF68-0943-9899-E24AC604D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" y="2009"/>
              <a:ext cx="576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  <p:sp>
          <p:nvSpPr>
            <p:cNvPr id="9222" name="AutoShape 6">
              <a:extLst>
                <a:ext uri="{FF2B5EF4-FFF2-40B4-BE49-F238E27FC236}">
                  <a16:creationId xmlns:a16="http://schemas.microsoft.com/office/drawing/2014/main" id="{FDE77A75-CF01-F34F-93DA-5D6FA9BFA0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583" y="2009"/>
              <a:ext cx="369" cy="192"/>
            </a:xfrm>
            <a:custGeom>
              <a:avLst/>
              <a:gdLst>
                <a:gd name="T0" fmla="*/ 323 w 21600"/>
                <a:gd name="T1" fmla="*/ 96 h 21600"/>
                <a:gd name="T2" fmla="*/ 185 w 21600"/>
                <a:gd name="T3" fmla="*/ 192 h 21600"/>
                <a:gd name="T4" fmla="*/ 46 w 21600"/>
                <a:gd name="T5" fmla="*/ 96 h 21600"/>
                <a:gd name="T6" fmla="*/ 185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7 w 21600"/>
                <a:gd name="T13" fmla="*/ 4500 h 21600"/>
                <a:gd name="T14" fmla="*/ 17093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7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223" name="Oval 7">
              <a:extLst>
                <a:ext uri="{FF2B5EF4-FFF2-40B4-BE49-F238E27FC236}">
                  <a16:creationId xmlns:a16="http://schemas.microsoft.com/office/drawing/2014/main" id="{21CFF19E-6ACA-5149-A3BE-F3FE999BA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" y="1924"/>
              <a:ext cx="94" cy="3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imes" charset="0"/>
                <a:ea typeface="ＭＳ Ｐゴシック" charset="0"/>
              </a:endParaRPr>
            </a:p>
          </p:txBody>
        </p:sp>
      </p:grpSp>
      <p:sp>
        <p:nvSpPr>
          <p:cNvPr id="9224" name="Text Box 8">
            <a:extLst>
              <a:ext uri="{FF2B5EF4-FFF2-40B4-BE49-F238E27FC236}">
                <a16:creationId xmlns:a16="http://schemas.microsoft.com/office/drawing/2014/main" id="{185431FE-4B78-9845-92B9-9EF9E0C3A1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1850" y="5518150"/>
            <a:ext cx="66611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the light seems to form several </a:t>
            </a:r>
            <a:r>
              <a:rPr lang="en-US" altLang="en-US" i="1">
                <a:solidFill>
                  <a:srgbClr val="FF0000"/>
                </a:solidFill>
              </a:rPr>
              <a:t>coherent beams</a:t>
            </a:r>
            <a:endParaRPr lang="en-US" altLang="en-US"/>
          </a:p>
          <a:p>
            <a:pPr algn="ctr"/>
            <a:r>
              <a:rPr lang="en-US" altLang="en-US"/>
              <a:t>that propagate </a:t>
            </a:r>
            <a:r>
              <a:rPr lang="en-US" altLang="en-US" i="1">
                <a:solidFill>
                  <a:srgbClr val="FF0000"/>
                </a:solidFill>
              </a:rPr>
              <a:t>without scattering</a:t>
            </a:r>
            <a:endParaRPr lang="en-US" altLang="en-US" i="1"/>
          </a:p>
          <a:p>
            <a:pPr algn="ctr"/>
            <a:r>
              <a:rPr lang="en-US" altLang="en-US"/>
              <a:t>… and </a:t>
            </a:r>
            <a:r>
              <a:rPr lang="en-US" altLang="en-US">
                <a:solidFill>
                  <a:schemeClr val="accent2"/>
                </a:solidFill>
              </a:rPr>
              <a:t>almost</a:t>
            </a:r>
            <a:r>
              <a:rPr lang="en-US" altLang="en-US"/>
              <a:t> </a:t>
            </a:r>
            <a:r>
              <a:rPr lang="en-US" altLang="en-US" i="1">
                <a:solidFill>
                  <a:schemeClr val="accent2"/>
                </a:solidFill>
              </a:rPr>
              <a:t>without diffraction</a:t>
            </a:r>
            <a:r>
              <a:rPr lang="en-US" altLang="en-US" i="1"/>
              <a:t> </a:t>
            </a:r>
            <a:r>
              <a:rPr lang="en-US" altLang="en-US"/>
              <a:t>(</a:t>
            </a:r>
            <a:r>
              <a:rPr lang="en-US" altLang="en-US" i="1"/>
              <a:t>supercollimation</a:t>
            </a:r>
            <a:r>
              <a:rPr lang="en-US" altLang="en-US"/>
              <a:t>) </a:t>
            </a:r>
          </a:p>
        </p:txBody>
      </p:sp>
      <p:pic>
        <p:nvPicPr>
          <p:cNvPr id="2" name="tutorial-phc-0.27.mpg">
            <a:hlinkClick r:id="" action="ppaction://media"/>
            <a:extLst>
              <a:ext uri="{FF2B5EF4-FFF2-40B4-BE49-F238E27FC236}">
                <a16:creationId xmlns:a16="http://schemas.microsoft.com/office/drawing/2014/main" id="{E1BF4924-8EEA-5648-9474-9BCAF20F7B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7800" y="1511300"/>
            <a:ext cx="7645400" cy="383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B8604213-9576-0643-95A8-13545C7D1B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…the magic of symmetry…</a:t>
            </a:r>
          </a:p>
        </p:txBody>
      </p:sp>
      <p:pic>
        <p:nvPicPr>
          <p:cNvPr id="19459" name="Picture 3">
            <a:extLst>
              <a:ext uri="{FF2B5EF4-FFF2-40B4-BE49-F238E27FC236}">
                <a16:creationId xmlns:a16="http://schemas.microsoft.com/office/drawing/2014/main" id="{7BD448F1-85CB-E14B-8237-05EAD31B8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263366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461" name="Text Box 5">
            <a:extLst>
              <a:ext uri="{FF2B5EF4-FFF2-40B4-BE49-F238E27FC236}">
                <a16:creationId xmlns:a16="http://schemas.microsoft.com/office/drawing/2014/main" id="{E223E949-6279-9147-9416-EF898ADC83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945063"/>
            <a:ext cx="24257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[ Emmy Noether, 1915 ]</a:t>
            </a:r>
          </a:p>
        </p:txBody>
      </p:sp>
      <p:sp>
        <p:nvSpPr>
          <p:cNvPr id="19462" name="Text Box 6">
            <a:extLst>
              <a:ext uri="{FF2B5EF4-FFF2-40B4-BE49-F238E27FC236}">
                <a16:creationId xmlns:a16="http://schemas.microsoft.com/office/drawing/2014/main" id="{B40A3FA9-CE2A-CB44-A145-9A81EA30B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1203325"/>
            <a:ext cx="5430838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Noether</a:t>
            </a:r>
            <a:r>
              <a:rPr lang="ja-JP" altLang="en-US">
                <a:latin typeface="Arial" panose="020B0604020202020204" pitchFamily="34" charset="0"/>
              </a:rPr>
              <a:t>’</a:t>
            </a:r>
            <a:r>
              <a:rPr lang="en-US" altLang="ja-JP"/>
              <a:t>s theorem:</a:t>
            </a:r>
          </a:p>
          <a:p>
            <a:r>
              <a:rPr lang="en-US" altLang="en-US"/>
              <a:t>	symmetry = conservation laws</a:t>
            </a:r>
          </a:p>
          <a:p>
            <a:endParaRPr lang="en-US" altLang="en-US"/>
          </a:p>
          <a:p>
            <a:r>
              <a:rPr lang="en-US" altLang="en-US"/>
              <a:t>In this case, periodicity </a:t>
            </a:r>
          </a:p>
          <a:p>
            <a:r>
              <a:rPr lang="en-US" altLang="en-US"/>
              <a:t>	= conserved </a:t>
            </a:r>
            <a:r>
              <a:rPr lang="ja-JP" altLang="en-US">
                <a:latin typeface="Arial" panose="020B0604020202020204" pitchFamily="34" charset="0"/>
              </a:rPr>
              <a:t>“</a:t>
            </a:r>
            <a:r>
              <a:rPr lang="en-US" altLang="ja-JP"/>
              <a:t>momentum</a:t>
            </a:r>
            <a:r>
              <a:rPr lang="ja-JP" altLang="en-US">
                <a:latin typeface="Arial" panose="020B0604020202020204" pitchFamily="34" charset="0"/>
              </a:rPr>
              <a:t>”</a:t>
            </a:r>
            <a:endParaRPr lang="en-US" altLang="ja-JP"/>
          </a:p>
          <a:p>
            <a:r>
              <a:rPr lang="en-US" altLang="en-US"/>
              <a:t>	= wave solutions without scattering</a:t>
            </a:r>
          </a:p>
          <a:p>
            <a:r>
              <a:rPr lang="en-US" altLang="en-US"/>
              <a:t>		[ Bloch waves ]</a:t>
            </a:r>
          </a:p>
        </p:txBody>
      </p:sp>
      <p:pic>
        <p:nvPicPr>
          <p:cNvPr id="19463" name="Picture 7">
            <a:extLst>
              <a:ext uri="{FF2B5EF4-FFF2-40B4-BE49-F238E27FC236}">
                <a16:creationId xmlns:a16="http://schemas.microsoft.com/office/drawing/2014/main" id="{6B120C11-3984-A645-B3EF-50784D24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75" y="3886200"/>
            <a:ext cx="1033463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464" name="Text Box 8">
            <a:extLst>
              <a:ext uri="{FF2B5EF4-FFF2-40B4-BE49-F238E27FC236}">
                <a16:creationId xmlns:a16="http://schemas.microsoft.com/office/drawing/2014/main" id="{D28E6994-11C4-B348-BD6A-2C95AF0F8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8900" y="4319588"/>
            <a:ext cx="12573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Felix Bloch</a:t>
            </a:r>
          </a:p>
          <a:p>
            <a:pPr>
              <a:defRPr/>
            </a:pPr>
            <a:r>
              <a:rPr lang="en-US" sz="1800">
                <a:latin typeface="Times" charset="0"/>
                <a:ea typeface="ＭＳ Ｐゴシック" charset="0"/>
              </a:rPr>
              <a:t>(1928)</a:t>
            </a:r>
          </a:p>
        </p:txBody>
      </p:sp>
      <p:sp>
        <p:nvSpPr>
          <p:cNvPr id="19465" name="Text Box 9">
            <a:extLst>
              <a:ext uri="{FF2B5EF4-FFF2-40B4-BE49-F238E27FC236}">
                <a16:creationId xmlns:a16="http://schemas.microsoft.com/office/drawing/2014/main" id="{3697F5B7-2583-8A45-92C1-9D814EA41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5775325"/>
            <a:ext cx="85185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</a:rPr>
              <a:t>Mathematically, use </a:t>
            </a:r>
            <a:r>
              <a:rPr lang="en-US" altLang="en-US" i="1">
                <a:solidFill>
                  <a:srgbClr val="FF0000"/>
                </a:solidFill>
              </a:rPr>
              <a:t>structure</a:t>
            </a:r>
            <a:r>
              <a:rPr lang="en-US" altLang="en-US">
                <a:solidFill>
                  <a:srgbClr val="FF0000"/>
                </a:solidFill>
              </a:rPr>
              <a:t> of the equations, not explicit solution:</a:t>
            </a:r>
          </a:p>
          <a:p>
            <a:r>
              <a:rPr lang="en-US" altLang="en-US">
                <a:solidFill>
                  <a:srgbClr val="FF0000"/>
                </a:solidFill>
              </a:rPr>
              <a:t>	linear algebra, group theory, functional analysis, …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1056</Words>
  <Application>Microsoft Macintosh PowerPoint</Application>
  <PresentationFormat>On-screen Show (4:3)</PresentationFormat>
  <Paragraphs>174</Paragraphs>
  <Slides>17</Slides>
  <Notes>0</Notes>
  <HiddenSlides>0</HiddenSlides>
  <MMClips>5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ＭＳ Ｐゴシック</vt:lpstr>
      <vt:lpstr>Arial</vt:lpstr>
      <vt:lpstr>Cambria Math</vt:lpstr>
      <vt:lpstr>Courier</vt:lpstr>
      <vt:lpstr>Symbol</vt:lpstr>
      <vt:lpstr>Times</vt:lpstr>
      <vt:lpstr>Blank Presentation</vt:lpstr>
      <vt:lpstr>Equation</vt:lpstr>
      <vt:lpstr>18.369: Mathematical Methods in Nanophotonics  overview lecture slides (don’t get used to it: most lectures are blackboard)</vt:lpstr>
      <vt:lpstr>Maxwell’s Equations</vt:lpstr>
      <vt:lpstr>Light is a Wave (and a quantum particle)</vt:lpstr>
      <vt:lpstr>When can we solve this mess?</vt:lpstr>
      <vt:lpstr>Waves Can Scatter</vt:lpstr>
      <vt:lpstr>Multiple Scattering is Just Messier?</vt:lpstr>
      <vt:lpstr>An even bigger mess? zillons of scatterers</vt:lpstr>
      <vt:lpstr>Not so messy, not so boring…</vt:lpstr>
      <vt:lpstr>…the magic of symmetry…</vt:lpstr>
      <vt:lpstr>A slight change? Shrink λ by 20% an “optical insulator” (photonic bandgap)</vt:lpstr>
      <vt:lpstr>Photonic Crystals: periodic structures for light</vt:lpstr>
      <vt:lpstr>Structural Color in Nature</vt:lpstr>
      <vt:lpstr>Light Confinement for Surgery</vt:lpstr>
      <vt:lpstr>Molding Diffraction for Lighting</vt:lpstr>
      <vt:lpstr>Back to Maxwell, with some simplifications</vt:lpstr>
      <vt:lpstr>Simplified Maxwell</vt:lpstr>
      <vt:lpstr>Dimensionless Maxwell</vt:lpstr>
    </vt:vector>
  </TitlesOfParts>
  <Company>MIT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Molding Light With  Microstructures and Mathematics</dc:title>
  <dc:creator>Steven G. Johnson</dc:creator>
  <cp:lastModifiedBy>Microsoft Office User</cp:lastModifiedBy>
  <cp:revision>86</cp:revision>
  <cp:lastPrinted>2016-02-03T18:04:16Z</cp:lastPrinted>
  <dcterms:created xsi:type="dcterms:W3CDTF">2009-10-15T21:11:55Z</dcterms:created>
  <dcterms:modified xsi:type="dcterms:W3CDTF">2020-02-29T19:07:34Z</dcterms:modified>
</cp:coreProperties>
</file>